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  <p:sldId id="342" r:id="rId3"/>
    <p:sldId id="344" r:id="rId4"/>
    <p:sldId id="345" r:id="rId5"/>
    <p:sldId id="346" r:id="rId6"/>
    <p:sldId id="349" r:id="rId7"/>
    <p:sldId id="350" r:id="rId8"/>
    <p:sldId id="351" r:id="rId9"/>
    <p:sldId id="352" r:id="rId10"/>
    <p:sldId id="353" r:id="rId11"/>
    <p:sldId id="287" r:id="rId12"/>
    <p:sldId id="288" r:id="rId13"/>
    <p:sldId id="28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2808"/>
    <a:srgbClr val="253917"/>
    <a:srgbClr val="FFFFFF"/>
    <a:srgbClr val="1B2911"/>
    <a:srgbClr val="4D2307"/>
    <a:srgbClr val="D3C9B9"/>
    <a:srgbClr val="4A742E"/>
    <a:srgbClr val="5A8C38"/>
    <a:srgbClr val="FBF9FD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CAABC4-06EF-DA0F-FA64-07ACC2085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56CE0F-F1B2-A320-A359-76DC4E018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503046-F6B9-72C5-4357-3D1F29A8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04.09.2022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A61A4-59E1-DEF2-1E39-23BCC055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B142AF-12B7-85B4-6AB1-BECFDA1B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5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ED6B10-33C6-8D5D-EE4E-7F0456A87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4299A61-0FF0-5C73-1E28-B9540D8B7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F5D502-012E-55EC-1C0E-0E80CCFF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04.09.2022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85D326-68EF-0BFE-1ECD-F2CBDD37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6A805F-057D-749F-E26D-3307D997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5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BEE0881-4A76-19CD-FD40-1E3C53C22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CDDEBE9-F157-DD44-D1B7-62B0E7699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E3CE21-671F-E0AC-1DCC-12AAC3EB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04.09.2022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9D2093-64BE-CFED-2D38-C82C489E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DF7A48-C096-C1B2-AE27-2B815A28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35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D63FD0-F1FA-1686-6412-29A00FD7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A942C6-EFF6-0D46-23BC-D27279808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FA2529-7091-F77F-19CD-681F0949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04.09.2022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60873F-C382-C7C4-4F5D-66BA3D8E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14E324-1FDB-DC5D-1E95-57C0AAB5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74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701F21-B58E-CB3F-7603-17756BA9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AF0C79-E9ED-D3F4-8422-6C98D306B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9B76EC-8D28-AC5C-F030-5317B997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04.09.2022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C35B11-1BD2-EE09-4D0E-14F6A1E1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62332D-E9E7-93AD-7E1F-58116728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880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126C8D-FA47-EF93-66CA-68A8F224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B579D4-3F2A-9191-9445-53E3AEEA9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F431114-7B17-6595-F343-EA74C6F05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AF44EAC-58E5-5153-BCB3-1F5B5E41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04.09.2022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E24611-7235-CC8A-CCC3-E1894BBF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2C3E9F-56A8-8709-6973-2A525BA4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2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0AEF9A-5137-B10A-DE72-722B43D64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C132C4-4B3F-BACE-2F1C-8E3BD8C79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9D3E41-86C1-F6D8-3B70-FD81D0984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7F4A177-8B5E-9F86-E8DD-E9BB651E9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32DDD51-D709-8DC0-3CFF-C118BC783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3CDC64B-D8AB-7F63-35EC-FDF3828B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04.09.2022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88D0E63-2860-0A52-BA6F-AEE7D236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D076DEC-C839-3D91-AE80-749120BF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57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9146C2-9CC6-D1B4-12AE-7A93EEFD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AB19F98-8B27-DACC-E58F-955F02E9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04.09.2022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EBCEE3A-43D5-11A7-C0C0-333A9443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EA417B-7AA2-C72F-668D-0DE72A8A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66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1984252-A9C9-3C70-D998-20C2A973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04.09.2022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23EFAF8-606D-9606-687B-C4B6F223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565BCA-975E-DAA4-FAF7-61C29AD8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85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03F3BD-BA1F-2830-7C22-30BD2F66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55A79D-BCEE-FB59-7892-BEA282F53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9458B4B-846B-1550-73A8-84EE74DFA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7601D10-755C-D612-92C5-F3F029CF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04.09.2022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9491C2-7C49-E1A8-AAF4-8003DA0A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F670FF5-AA5A-965A-EFCB-6F19A898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93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DA3F3A-E173-3101-A1D0-2B357341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56D4B56-0922-FC98-C076-CBFB42F44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E3F9BC9-946D-67BE-DFA0-E7F8C8FE7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5E75970-54F1-AD78-E138-65A8D7BC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6DFC-9525-4C4A-A141-52D34496BCEE}" type="datetimeFigureOut">
              <a:rPr lang="pl-PL" smtClean="0"/>
              <a:t>04.09.2022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3957952-3D10-D7D9-A629-06A6DF05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C91ACA2-6EEE-C064-09FC-8E50E613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12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90010BB-B295-10B1-C0AB-3B9C8463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86898C-386A-DB44-2427-4C75CB170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FFBFC5-103A-554C-98B1-465A737DC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16DFC-9525-4C4A-A141-52D34496BCEE}" type="datetimeFigureOut">
              <a:rPr lang="pl-PL" smtClean="0"/>
              <a:t>04.09.2022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8AABEE-2FCB-B294-E593-ED319E909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F25BBE-2327-2BA0-35AC-9AB7570C3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FE49-3C4A-4B44-85F7-BFA02D2B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15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6BAE8E9-635D-1FCE-C022-B194CFEF9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29DAC93-03AD-43A6-B09B-3115B2E64553}"/>
              </a:ext>
            </a:extLst>
          </p:cNvPr>
          <p:cNvSpPr txBox="1"/>
          <p:nvPr/>
        </p:nvSpPr>
        <p:spPr>
          <a:xfrm>
            <a:off x="649275" y="730952"/>
            <a:ext cx="8938608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Organizacje pozarządowe </a:t>
            </a:r>
          </a:p>
          <a:p>
            <a:r>
              <a:rPr lang="pl-PL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stojące na straży praw człowieka </a:t>
            </a:r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99FDA5EB-CF64-468A-16D1-B7F7BC03995F}"/>
              </a:ext>
            </a:extLst>
          </p:cNvPr>
          <p:cNvSpPr/>
          <p:nvPr/>
        </p:nvSpPr>
        <p:spPr>
          <a:xfrm>
            <a:off x="5124565" y="3643194"/>
            <a:ext cx="7338955" cy="3650708"/>
          </a:xfrm>
          <a:custGeom>
            <a:avLst/>
            <a:gdLst>
              <a:gd name="connsiteX0" fmla="*/ 7206749 w 7338955"/>
              <a:gd name="connsiteY0" fmla="*/ 1467795 h 3650708"/>
              <a:gd name="connsiteX1" fmla="*/ 7196233 w 7338955"/>
              <a:gd name="connsiteY1" fmla="*/ 1488828 h 3650708"/>
              <a:gd name="connsiteX2" fmla="*/ 7197736 w 7338955"/>
              <a:gd name="connsiteY2" fmla="*/ 1511363 h 3650708"/>
              <a:gd name="connsiteX3" fmla="*/ 7209754 w 7338955"/>
              <a:gd name="connsiteY3" fmla="*/ 1527889 h 3650708"/>
              <a:gd name="connsiteX4" fmla="*/ 7227783 w 7338955"/>
              <a:gd name="connsiteY4" fmla="*/ 1535401 h 3650708"/>
              <a:gd name="connsiteX5" fmla="*/ 7248815 w 7338955"/>
              <a:gd name="connsiteY5" fmla="*/ 1538406 h 3650708"/>
              <a:gd name="connsiteX6" fmla="*/ 7248815 w 7338955"/>
              <a:gd name="connsiteY6" fmla="*/ 1545917 h 3650708"/>
              <a:gd name="connsiteX7" fmla="*/ 7239801 w 7338955"/>
              <a:gd name="connsiteY7" fmla="*/ 1566950 h 3650708"/>
              <a:gd name="connsiteX8" fmla="*/ 7250318 w 7338955"/>
              <a:gd name="connsiteY8" fmla="*/ 1584978 h 3650708"/>
              <a:gd name="connsiteX9" fmla="*/ 7271350 w 7338955"/>
              <a:gd name="connsiteY9" fmla="*/ 1598500 h 3650708"/>
              <a:gd name="connsiteX10" fmla="*/ 7290881 w 7338955"/>
              <a:gd name="connsiteY10" fmla="*/ 1604509 h 3650708"/>
              <a:gd name="connsiteX11" fmla="*/ 7286374 w 7338955"/>
              <a:gd name="connsiteY11" fmla="*/ 1631551 h 3650708"/>
              <a:gd name="connsiteX12" fmla="*/ 7292383 w 7338955"/>
              <a:gd name="connsiteY12" fmla="*/ 1657091 h 3650708"/>
              <a:gd name="connsiteX13" fmla="*/ 7311913 w 7338955"/>
              <a:gd name="connsiteY13" fmla="*/ 1703664 h 3650708"/>
              <a:gd name="connsiteX14" fmla="*/ 7311913 w 7338955"/>
              <a:gd name="connsiteY14" fmla="*/ 1705166 h 3650708"/>
              <a:gd name="connsiteX15" fmla="*/ 7295388 w 7338955"/>
              <a:gd name="connsiteY15" fmla="*/ 1735213 h 3650708"/>
              <a:gd name="connsiteX16" fmla="*/ 7302900 w 7338955"/>
              <a:gd name="connsiteY16" fmla="*/ 1792302 h 3650708"/>
              <a:gd name="connsiteX17" fmla="*/ 7307407 w 7338955"/>
              <a:gd name="connsiteY17" fmla="*/ 1808828 h 3650708"/>
              <a:gd name="connsiteX18" fmla="*/ 7311913 w 7338955"/>
              <a:gd name="connsiteY18" fmla="*/ 1811833 h 3650708"/>
              <a:gd name="connsiteX19" fmla="*/ 7310411 w 7338955"/>
              <a:gd name="connsiteY19" fmla="*/ 1814838 h 3650708"/>
              <a:gd name="connsiteX20" fmla="*/ 7301397 w 7338955"/>
              <a:gd name="connsiteY20" fmla="*/ 1828359 h 3650708"/>
              <a:gd name="connsiteX21" fmla="*/ 7286374 w 7338955"/>
              <a:gd name="connsiteY21" fmla="*/ 1844885 h 3650708"/>
              <a:gd name="connsiteX22" fmla="*/ 7236796 w 7338955"/>
              <a:gd name="connsiteY22" fmla="*/ 1870425 h 3650708"/>
              <a:gd name="connsiteX23" fmla="*/ 7235294 w 7338955"/>
              <a:gd name="connsiteY23" fmla="*/ 1885448 h 3650708"/>
              <a:gd name="connsiteX24" fmla="*/ 7236796 w 7338955"/>
              <a:gd name="connsiteY24" fmla="*/ 1907984 h 3650708"/>
              <a:gd name="connsiteX25" fmla="*/ 7235294 w 7338955"/>
              <a:gd name="connsiteY25" fmla="*/ 1923007 h 3650708"/>
              <a:gd name="connsiteX26" fmla="*/ 7232289 w 7338955"/>
              <a:gd name="connsiteY26" fmla="*/ 1936528 h 3650708"/>
              <a:gd name="connsiteX27" fmla="*/ 7214261 w 7338955"/>
              <a:gd name="connsiteY27" fmla="*/ 1975589 h 3650708"/>
              <a:gd name="connsiteX28" fmla="*/ 7175200 w 7338955"/>
              <a:gd name="connsiteY28" fmla="*/ 1993618 h 3650708"/>
              <a:gd name="connsiteX29" fmla="*/ 7035482 w 7338955"/>
              <a:gd name="connsiteY29" fmla="*/ 1995120 h 3650708"/>
              <a:gd name="connsiteX30" fmla="*/ 7008440 w 7338955"/>
              <a:gd name="connsiteY30" fmla="*/ 2002631 h 3650708"/>
              <a:gd name="connsiteX31" fmla="*/ 6994919 w 7338955"/>
              <a:gd name="connsiteY31" fmla="*/ 2010143 h 3650708"/>
              <a:gd name="connsiteX32" fmla="*/ 6985905 w 7338955"/>
              <a:gd name="connsiteY32" fmla="*/ 2020660 h 3650708"/>
              <a:gd name="connsiteX33" fmla="*/ 6976891 w 7338955"/>
              <a:gd name="connsiteY33" fmla="*/ 2038688 h 3650708"/>
              <a:gd name="connsiteX34" fmla="*/ 6967877 w 7338955"/>
              <a:gd name="connsiteY34" fmla="*/ 2070237 h 3650708"/>
              <a:gd name="connsiteX35" fmla="*/ 6966374 w 7338955"/>
              <a:gd name="connsiteY35" fmla="*/ 2071740 h 3650708"/>
              <a:gd name="connsiteX36" fmla="*/ 6955858 w 7338955"/>
              <a:gd name="connsiteY36" fmla="*/ 2086763 h 3650708"/>
              <a:gd name="connsiteX37" fmla="*/ 6895764 w 7338955"/>
              <a:gd name="connsiteY37" fmla="*/ 2152866 h 3650708"/>
              <a:gd name="connsiteX38" fmla="*/ 6873229 w 7338955"/>
              <a:gd name="connsiteY38" fmla="*/ 2170895 h 3650708"/>
              <a:gd name="connsiteX39" fmla="*/ 6873229 w 7338955"/>
              <a:gd name="connsiteY39" fmla="*/ 2170895 h 3650708"/>
              <a:gd name="connsiteX40" fmla="*/ 6831163 w 7338955"/>
              <a:gd name="connsiteY40" fmla="*/ 2203947 h 3650708"/>
              <a:gd name="connsiteX41" fmla="*/ 6796609 w 7338955"/>
              <a:gd name="connsiteY41" fmla="*/ 2230989 h 3650708"/>
              <a:gd name="connsiteX42" fmla="*/ 6620835 w 7338955"/>
              <a:gd name="connsiteY42" fmla="*/ 2421787 h 3650708"/>
              <a:gd name="connsiteX43" fmla="*/ 6598300 w 7338955"/>
              <a:gd name="connsiteY43" fmla="*/ 2456341 h 3650708"/>
              <a:gd name="connsiteX44" fmla="*/ 6569755 w 7338955"/>
              <a:gd name="connsiteY44" fmla="*/ 2478876 h 3650708"/>
              <a:gd name="connsiteX45" fmla="*/ 6539708 w 7338955"/>
              <a:gd name="connsiteY45" fmla="*/ 2513430 h 3650708"/>
              <a:gd name="connsiteX46" fmla="*/ 6455577 w 7338955"/>
              <a:gd name="connsiteY46" fmla="*/ 2635121 h 3650708"/>
              <a:gd name="connsiteX47" fmla="*/ 6424028 w 7338955"/>
              <a:gd name="connsiteY47" fmla="*/ 2668172 h 3650708"/>
              <a:gd name="connsiteX48" fmla="*/ 6419521 w 7338955"/>
              <a:gd name="connsiteY48" fmla="*/ 2678689 h 3650708"/>
              <a:gd name="connsiteX49" fmla="*/ 6413511 w 7338955"/>
              <a:gd name="connsiteY49" fmla="*/ 2702726 h 3650708"/>
              <a:gd name="connsiteX50" fmla="*/ 6410506 w 7338955"/>
              <a:gd name="connsiteY50" fmla="*/ 2710238 h 3650708"/>
              <a:gd name="connsiteX51" fmla="*/ 6402995 w 7338955"/>
              <a:gd name="connsiteY51" fmla="*/ 2717750 h 3650708"/>
              <a:gd name="connsiteX52" fmla="*/ 6389474 w 7338955"/>
              <a:gd name="connsiteY52" fmla="*/ 2722257 h 3650708"/>
              <a:gd name="connsiteX53" fmla="*/ 6383464 w 7338955"/>
              <a:gd name="connsiteY53" fmla="*/ 2726764 h 3650708"/>
              <a:gd name="connsiteX54" fmla="*/ 6375953 w 7338955"/>
              <a:gd name="connsiteY54" fmla="*/ 2735778 h 3650708"/>
              <a:gd name="connsiteX55" fmla="*/ 6327877 w 7338955"/>
              <a:gd name="connsiteY55" fmla="*/ 2821412 h 3650708"/>
              <a:gd name="connsiteX56" fmla="*/ 6315859 w 7338955"/>
              <a:gd name="connsiteY56" fmla="*/ 2834933 h 3650708"/>
              <a:gd name="connsiteX57" fmla="*/ 6306845 w 7338955"/>
              <a:gd name="connsiteY57" fmla="*/ 2839440 h 3650708"/>
              <a:gd name="connsiteX58" fmla="*/ 6290319 w 7338955"/>
              <a:gd name="connsiteY58" fmla="*/ 2842445 h 3650708"/>
              <a:gd name="connsiteX59" fmla="*/ 6281305 w 7338955"/>
              <a:gd name="connsiteY59" fmla="*/ 2849957 h 3650708"/>
              <a:gd name="connsiteX60" fmla="*/ 6276798 w 7338955"/>
              <a:gd name="connsiteY60" fmla="*/ 2858970 h 3650708"/>
              <a:gd name="connsiteX61" fmla="*/ 6263277 w 7338955"/>
              <a:gd name="connsiteY61" fmla="*/ 2898032 h 3650708"/>
              <a:gd name="connsiteX62" fmla="*/ 6204685 w 7338955"/>
              <a:gd name="connsiteY62" fmla="*/ 2976154 h 3650708"/>
              <a:gd name="connsiteX63" fmla="*/ 6185155 w 7338955"/>
              <a:gd name="connsiteY63" fmla="*/ 3021224 h 3650708"/>
              <a:gd name="connsiteX64" fmla="*/ 6200178 w 7338955"/>
              <a:gd name="connsiteY64" fmla="*/ 3064792 h 3650708"/>
              <a:gd name="connsiteX65" fmla="*/ 6206188 w 7338955"/>
              <a:gd name="connsiteY65" fmla="*/ 3081318 h 3650708"/>
              <a:gd name="connsiteX66" fmla="*/ 6210695 w 7338955"/>
              <a:gd name="connsiteY66" fmla="*/ 3130896 h 3650708"/>
              <a:gd name="connsiteX67" fmla="*/ 6213700 w 7338955"/>
              <a:gd name="connsiteY67" fmla="*/ 3144417 h 3650708"/>
              <a:gd name="connsiteX68" fmla="*/ 6215202 w 7338955"/>
              <a:gd name="connsiteY68" fmla="*/ 3151929 h 3650708"/>
              <a:gd name="connsiteX69" fmla="*/ 6225718 w 7338955"/>
              <a:gd name="connsiteY69" fmla="*/ 3166952 h 3650708"/>
              <a:gd name="connsiteX70" fmla="*/ 6242244 w 7338955"/>
              <a:gd name="connsiteY70" fmla="*/ 3184980 h 3650708"/>
              <a:gd name="connsiteX71" fmla="*/ 6246751 w 7338955"/>
              <a:gd name="connsiteY71" fmla="*/ 3193995 h 3650708"/>
              <a:gd name="connsiteX72" fmla="*/ 6249756 w 7338955"/>
              <a:gd name="connsiteY72" fmla="*/ 3212023 h 3650708"/>
              <a:gd name="connsiteX73" fmla="*/ 6260272 w 7338955"/>
              <a:gd name="connsiteY73" fmla="*/ 3320192 h 3650708"/>
              <a:gd name="connsiteX74" fmla="*/ 6257268 w 7338955"/>
              <a:gd name="connsiteY74" fmla="*/ 3338220 h 3650708"/>
              <a:gd name="connsiteX75" fmla="*/ 6243746 w 7338955"/>
              <a:gd name="connsiteY75" fmla="*/ 3372774 h 3650708"/>
              <a:gd name="connsiteX76" fmla="*/ 6233230 w 7338955"/>
              <a:gd name="connsiteY76" fmla="*/ 3414840 h 3650708"/>
              <a:gd name="connsiteX77" fmla="*/ 6221211 w 7338955"/>
              <a:gd name="connsiteY77" fmla="*/ 3440380 h 3650708"/>
              <a:gd name="connsiteX78" fmla="*/ 6216704 w 7338955"/>
              <a:gd name="connsiteY78" fmla="*/ 3455403 h 3650708"/>
              <a:gd name="connsiteX79" fmla="*/ 6221211 w 7338955"/>
              <a:gd name="connsiteY79" fmla="*/ 3461413 h 3650708"/>
              <a:gd name="connsiteX80" fmla="*/ 6225718 w 7338955"/>
              <a:gd name="connsiteY80" fmla="*/ 3458408 h 3650708"/>
              <a:gd name="connsiteX81" fmla="*/ 6236235 w 7338955"/>
              <a:gd name="connsiteY81" fmla="*/ 3446389 h 3650708"/>
              <a:gd name="connsiteX82" fmla="*/ 6248253 w 7338955"/>
              <a:gd name="connsiteY82" fmla="*/ 3453901 h 3650708"/>
              <a:gd name="connsiteX83" fmla="*/ 6246751 w 7338955"/>
              <a:gd name="connsiteY83" fmla="*/ 3455403 h 3650708"/>
              <a:gd name="connsiteX84" fmla="*/ 6243746 w 7338955"/>
              <a:gd name="connsiteY84" fmla="*/ 3455403 h 3650708"/>
              <a:gd name="connsiteX85" fmla="*/ 6269286 w 7338955"/>
              <a:gd name="connsiteY85" fmla="*/ 3473432 h 3650708"/>
              <a:gd name="connsiteX86" fmla="*/ 6291821 w 7338955"/>
              <a:gd name="connsiteY86" fmla="*/ 3503479 h 3650708"/>
              <a:gd name="connsiteX87" fmla="*/ 6305342 w 7338955"/>
              <a:gd name="connsiteY87" fmla="*/ 3512492 h 3650708"/>
              <a:gd name="connsiteX88" fmla="*/ 6339896 w 7338955"/>
              <a:gd name="connsiteY88" fmla="*/ 3532023 h 3650708"/>
              <a:gd name="connsiteX89" fmla="*/ 6348911 w 7338955"/>
              <a:gd name="connsiteY89" fmla="*/ 3544042 h 3650708"/>
              <a:gd name="connsiteX90" fmla="*/ 6348911 w 7338955"/>
              <a:gd name="connsiteY90" fmla="*/ 3554558 h 3650708"/>
              <a:gd name="connsiteX91" fmla="*/ 6341399 w 7338955"/>
              <a:gd name="connsiteY91" fmla="*/ 3577094 h 3650708"/>
              <a:gd name="connsiteX92" fmla="*/ 6341399 w 7338955"/>
              <a:gd name="connsiteY92" fmla="*/ 3593620 h 3650708"/>
              <a:gd name="connsiteX93" fmla="*/ 6344403 w 7338955"/>
              <a:gd name="connsiteY93" fmla="*/ 3604136 h 3650708"/>
              <a:gd name="connsiteX94" fmla="*/ 6356422 w 7338955"/>
              <a:gd name="connsiteY94" fmla="*/ 3625169 h 3650708"/>
              <a:gd name="connsiteX95" fmla="*/ 6357924 w 7338955"/>
              <a:gd name="connsiteY95" fmla="*/ 3628173 h 3650708"/>
              <a:gd name="connsiteX96" fmla="*/ 6359427 w 7338955"/>
              <a:gd name="connsiteY96" fmla="*/ 3632680 h 3650708"/>
              <a:gd name="connsiteX97" fmla="*/ 6350413 w 7338955"/>
              <a:gd name="connsiteY97" fmla="*/ 3650709 h 3650708"/>
              <a:gd name="connsiteX98" fmla="*/ 6335389 w 7338955"/>
              <a:gd name="connsiteY98" fmla="*/ 3643197 h 3650708"/>
              <a:gd name="connsiteX99" fmla="*/ 6317361 w 7338955"/>
              <a:gd name="connsiteY99" fmla="*/ 3628173 h 3650708"/>
              <a:gd name="connsiteX100" fmla="*/ 6303840 w 7338955"/>
              <a:gd name="connsiteY100" fmla="*/ 3620662 h 3650708"/>
              <a:gd name="connsiteX101" fmla="*/ 6296329 w 7338955"/>
              <a:gd name="connsiteY101" fmla="*/ 3619159 h 3650708"/>
              <a:gd name="connsiteX102" fmla="*/ 6281305 w 7338955"/>
              <a:gd name="connsiteY102" fmla="*/ 3598126 h 3650708"/>
              <a:gd name="connsiteX103" fmla="*/ 6273793 w 7338955"/>
              <a:gd name="connsiteY103" fmla="*/ 3590615 h 3650708"/>
              <a:gd name="connsiteX104" fmla="*/ 6264779 w 7338955"/>
              <a:gd name="connsiteY104" fmla="*/ 3590615 h 3650708"/>
              <a:gd name="connsiteX105" fmla="*/ 6248253 w 7338955"/>
              <a:gd name="connsiteY105" fmla="*/ 3595122 h 3650708"/>
              <a:gd name="connsiteX106" fmla="*/ 6219709 w 7338955"/>
              <a:gd name="connsiteY106" fmla="*/ 3593620 h 3650708"/>
              <a:gd name="connsiteX107" fmla="*/ 6203183 w 7338955"/>
              <a:gd name="connsiteY107" fmla="*/ 3595122 h 3650708"/>
              <a:gd name="connsiteX108" fmla="*/ 6186657 w 7338955"/>
              <a:gd name="connsiteY108" fmla="*/ 3593620 h 3650708"/>
              <a:gd name="connsiteX109" fmla="*/ 6168629 w 7338955"/>
              <a:gd name="connsiteY109" fmla="*/ 3580098 h 3650708"/>
              <a:gd name="connsiteX110" fmla="*/ 6140084 w 7338955"/>
              <a:gd name="connsiteY110" fmla="*/ 3548549 h 3650708"/>
              <a:gd name="connsiteX111" fmla="*/ 6125061 w 7338955"/>
              <a:gd name="connsiteY111" fmla="*/ 3544042 h 3650708"/>
              <a:gd name="connsiteX112" fmla="*/ 6108535 w 7338955"/>
              <a:gd name="connsiteY112" fmla="*/ 3559065 h 3650708"/>
              <a:gd name="connsiteX113" fmla="*/ 6081493 w 7338955"/>
              <a:gd name="connsiteY113" fmla="*/ 3545544 h 3650708"/>
              <a:gd name="connsiteX114" fmla="*/ 6021399 w 7338955"/>
              <a:gd name="connsiteY114" fmla="*/ 3544042 h 3650708"/>
              <a:gd name="connsiteX115" fmla="*/ 5992855 w 7338955"/>
              <a:gd name="connsiteY115" fmla="*/ 3535028 h 3650708"/>
              <a:gd name="connsiteX116" fmla="*/ 5953794 w 7338955"/>
              <a:gd name="connsiteY116" fmla="*/ 3495967 h 3650708"/>
              <a:gd name="connsiteX117" fmla="*/ 5938770 w 7338955"/>
              <a:gd name="connsiteY117" fmla="*/ 3488455 h 3650708"/>
              <a:gd name="connsiteX118" fmla="*/ 5895202 w 7338955"/>
              <a:gd name="connsiteY118" fmla="*/ 3489957 h 3650708"/>
              <a:gd name="connsiteX119" fmla="*/ 5859146 w 7338955"/>
              <a:gd name="connsiteY119" fmla="*/ 3479441 h 3650708"/>
              <a:gd name="connsiteX120" fmla="*/ 5854639 w 7338955"/>
              <a:gd name="connsiteY120" fmla="*/ 3474934 h 3650708"/>
              <a:gd name="connsiteX121" fmla="*/ 5851634 w 7338955"/>
              <a:gd name="connsiteY121" fmla="*/ 3467422 h 3650708"/>
              <a:gd name="connsiteX122" fmla="*/ 5854639 w 7338955"/>
              <a:gd name="connsiteY122" fmla="*/ 3459910 h 3650708"/>
              <a:gd name="connsiteX123" fmla="*/ 5854639 w 7338955"/>
              <a:gd name="connsiteY123" fmla="*/ 3450896 h 3650708"/>
              <a:gd name="connsiteX124" fmla="*/ 5845625 w 7338955"/>
              <a:gd name="connsiteY124" fmla="*/ 3441882 h 3650708"/>
              <a:gd name="connsiteX125" fmla="*/ 5839615 w 7338955"/>
              <a:gd name="connsiteY125" fmla="*/ 3440380 h 3650708"/>
              <a:gd name="connsiteX126" fmla="*/ 5821587 w 7338955"/>
              <a:gd name="connsiteY126" fmla="*/ 3443385 h 3650708"/>
              <a:gd name="connsiteX127" fmla="*/ 5814076 w 7338955"/>
              <a:gd name="connsiteY127" fmla="*/ 3443385 h 3650708"/>
              <a:gd name="connsiteX128" fmla="*/ 5805062 w 7338955"/>
              <a:gd name="connsiteY128" fmla="*/ 3438877 h 3650708"/>
              <a:gd name="connsiteX129" fmla="*/ 5779522 w 7338955"/>
              <a:gd name="connsiteY129" fmla="*/ 3422351 h 3650708"/>
              <a:gd name="connsiteX130" fmla="*/ 5725437 w 7338955"/>
              <a:gd name="connsiteY130" fmla="*/ 3411835 h 3650708"/>
              <a:gd name="connsiteX131" fmla="*/ 5702902 w 7338955"/>
              <a:gd name="connsiteY131" fmla="*/ 3396812 h 3650708"/>
              <a:gd name="connsiteX132" fmla="*/ 5698395 w 7338955"/>
              <a:gd name="connsiteY132" fmla="*/ 3359253 h 3650708"/>
              <a:gd name="connsiteX133" fmla="*/ 5689381 w 7338955"/>
              <a:gd name="connsiteY133" fmla="*/ 3317187 h 3650708"/>
              <a:gd name="connsiteX134" fmla="*/ 5666846 w 7338955"/>
              <a:gd name="connsiteY134" fmla="*/ 3281131 h 3650708"/>
              <a:gd name="connsiteX135" fmla="*/ 5638301 w 7338955"/>
              <a:gd name="connsiteY135" fmla="*/ 3255591 h 3650708"/>
              <a:gd name="connsiteX136" fmla="*/ 5597738 w 7338955"/>
              <a:gd name="connsiteY136" fmla="*/ 3234558 h 3650708"/>
              <a:gd name="connsiteX137" fmla="*/ 5569193 w 7338955"/>
              <a:gd name="connsiteY137" fmla="*/ 3209018 h 3650708"/>
              <a:gd name="connsiteX138" fmla="*/ 5555672 w 7338955"/>
              <a:gd name="connsiteY138" fmla="*/ 3200004 h 3650708"/>
              <a:gd name="connsiteX139" fmla="*/ 5540649 w 7338955"/>
              <a:gd name="connsiteY139" fmla="*/ 3203009 h 3650708"/>
              <a:gd name="connsiteX140" fmla="*/ 5527128 w 7338955"/>
              <a:gd name="connsiteY140" fmla="*/ 3215027 h 3650708"/>
              <a:gd name="connsiteX141" fmla="*/ 5515109 w 7338955"/>
              <a:gd name="connsiteY141" fmla="*/ 3228548 h 3650708"/>
              <a:gd name="connsiteX142" fmla="*/ 5507597 w 7338955"/>
              <a:gd name="connsiteY142" fmla="*/ 3234558 h 3650708"/>
              <a:gd name="connsiteX143" fmla="*/ 5495578 w 7338955"/>
              <a:gd name="connsiteY143" fmla="*/ 3224042 h 3650708"/>
              <a:gd name="connsiteX144" fmla="*/ 5470039 w 7338955"/>
              <a:gd name="connsiteY144" fmla="*/ 3184980 h 3650708"/>
              <a:gd name="connsiteX145" fmla="*/ 5456517 w 7338955"/>
              <a:gd name="connsiteY145" fmla="*/ 3171459 h 3650708"/>
              <a:gd name="connsiteX146" fmla="*/ 5449006 w 7338955"/>
              <a:gd name="connsiteY146" fmla="*/ 3168454 h 3650708"/>
              <a:gd name="connsiteX147" fmla="*/ 5436987 w 7338955"/>
              <a:gd name="connsiteY147" fmla="*/ 3171459 h 3650708"/>
              <a:gd name="connsiteX148" fmla="*/ 5432480 w 7338955"/>
              <a:gd name="connsiteY148" fmla="*/ 3171459 h 3650708"/>
              <a:gd name="connsiteX149" fmla="*/ 5423466 w 7338955"/>
              <a:gd name="connsiteY149" fmla="*/ 3165450 h 3650708"/>
              <a:gd name="connsiteX150" fmla="*/ 5409945 w 7338955"/>
              <a:gd name="connsiteY150" fmla="*/ 3151929 h 3650708"/>
              <a:gd name="connsiteX151" fmla="*/ 5402433 w 7338955"/>
              <a:gd name="connsiteY151" fmla="*/ 3145919 h 3650708"/>
              <a:gd name="connsiteX152" fmla="*/ 5387410 w 7338955"/>
              <a:gd name="connsiteY152" fmla="*/ 3142915 h 3650708"/>
              <a:gd name="connsiteX153" fmla="*/ 5333325 w 7338955"/>
              <a:gd name="connsiteY153" fmla="*/ 3148924 h 3650708"/>
              <a:gd name="connsiteX154" fmla="*/ 5321306 w 7338955"/>
              <a:gd name="connsiteY154" fmla="*/ 3153431 h 3650708"/>
              <a:gd name="connsiteX155" fmla="*/ 5307785 w 7338955"/>
              <a:gd name="connsiteY155" fmla="*/ 3159440 h 3650708"/>
              <a:gd name="connsiteX156" fmla="*/ 5295767 w 7338955"/>
              <a:gd name="connsiteY156" fmla="*/ 3156436 h 3650708"/>
              <a:gd name="connsiteX157" fmla="*/ 5267222 w 7338955"/>
              <a:gd name="connsiteY157" fmla="*/ 3162445 h 3650708"/>
              <a:gd name="connsiteX158" fmla="*/ 5255203 w 7338955"/>
              <a:gd name="connsiteY158" fmla="*/ 3162445 h 3650708"/>
              <a:gd name="connsiteX159" fmla="*/ 5180086 w 7338955"/>
              <a:gd name="connsiteY159" fmla="*/ 3141412 h 3650708"/>
              <a:gd name="connsiteX160" fmla="*/ 5136518 w 7338955"/>
              <a:gd name="connsiteY160" fmla="*/ 3117375 h 3650708"/>
              <a:gd name="connsiteX161" fmla="*/ 5126001 w 7338955"/>
              <a:gd name="connsiteY161" fmla="*/ 3115872 h 3650708"/>
              <a:gd name="connsiteX162" fmla="*/ 5112480 w 7338955"/>
              <a:gd name="connsiteY162" fmla="*/ 3124886 h 3650708"/>
              <a:gd name="connsiteX163" fmla="*/ 5088443 w 7338955"/>
              <a:gd name="connsiteY163" fmla="*/ 3160943 h 3650708"/>
              <a:gd name="connsiteX164" fmla="*/ 5074922 w 7338955"/>
              <a:gd name="connsiteY164" fmla="*/ 3172962 h 3650708"/>
              <a:gd name="connsiteX165" fmla="*/ 5058396 w 7338955"/>
              <a:gd name="connsiteY165" fmla="*/ 3175966 h 3650708"/>
              <a:gd name="connsiteX166" fmla="*/ 5046377 w 7338955"/>
              <a:gd name="connsiteY166" fmla="*/ 3166952 h 3650708"/>
              <a:gd name="connsiteX167" fmla="*/ 5035861 w 7338955"/>
              <a:gd name="connsiteY167" fmla="*/ 3154933 h 3650708"/>
              <a:gd name="connsiteX168" fmla="*/ 5022340 w 7338955"/>
              <a:gd name="connsiteY168" fmla="*/ 3145919 h 3650708"/>
              <a:gd name="connsiteX169" fmla="*/ 5010321 w 7338955"/>
              <a:gd name="connsiteY169" fmla="*/ 3144417 h 3650708"/>
              <a:gd name="connsiteX170" fmla="*/ 4978772 w 7338955"/>
              <a:gd name="connsiteY170" fmla="*/ 3151929 h 3650708"/>
              <a:gd name="connsiteX171" fmla="*/ 4966753 w 7338955"/>
              <a:gd name="connsiteY171" fmla="*/ 3156436 h 3650708"/>
              <a:gd name="connsiteX172" fmla="*/ 4951730 w 7338955"/>
              <a:gd name="connsiteY172" fmla="*/ 3174464 h 3650708"/>
              <a:gd name="connsiteX173" fmla="*/ 4960743 w 7338955"/>
              <a:gd name="connsiteY173" fmla="*/ 3184980 h 3650708"/>
              <a:gd name="connsiteX174" fmla="*/ 4978772 w 7338955"/>
              <a:gd name="connsiteY174" fmla="*/ 3195497 h 3650708"/>
              <a:gd name="connsiteX175" fmla="*/ 4987786 w 7338955"/>
              <a:gd name="connsiteY175" fmla="*/ 3213525 h 3650708"/>
              <a:gd name="connsiteX176" fmla="*/ 4981777 w 7338955"/>
              <a:gd name="connsiteY176" fmla="*/ 3224042 h 3650708"/>
              <a:gd name="connsiteX177" fmla="*/ 4968255 w 7338955"/>
              <a:gd name="connsiteY177" fmla="*/ 3227046 h 3650708"/>
              <a:gd name="connsiteX178" fmla="*/ 4951730 w 7338955"/>
              <a:gd name="connsiteY178" fmla="*/ 3227046 h 3650708"/>
              <a:gd name="connsiteX179" fmla="*/ 4939711 w 7338955"/>
              <a:gd name="connsiteY179" fmla="*/ 3230051 h 3650708"/>
              <a:gd name="connsiteX180" fmla="*/ 4923185 w 7338955"/>
              <a:gd name="connsiteY180" fmla="*/ 3245074 h 3650708"/>
              <a:gd name="connsiteX181" fmla="*/ 4899148 w 7338955"/>
              <a:gd name="connsiteY181" fmla="*/ 3282633 h 3650708"/>
              <a:gd name="connsiteX182" fmla="*/ 4882622 w 7338955"/>
              <a:gd name="connsiteY182" fmla="*/ 3296154 h 3650708"/>
              <a:gd name="connsiteX183" fmla="*/ 4864593 w 7338955"/>
              <a:gd name="connsiteY183" fmla="*/ 3302163 h 3650708"/>
              <a:gd name="connsiteX184" fmla="*/ 4849570 w 7338955"/>
              <a:gd name="connsiteY184" fmla="*/ 3300661 h 3650708"/>
              <a:gd name="connsiteX185" fmla="*/ 4837551 w 7338955"/>
              <a:gd name="connsiteY185" fmla="*/ 3291647 h 3650708"/>
              <a:gd name="connsiteX186" fmla="*/ 4825532 w 7338955"/>
              <a:gd name="connsiteY186" fmla="*/ 3278126 h 3650708"/>
              <a:gd name="connsiteX187" fmla="*/ 4810509 w 7338955"/>
              <a:gd name="connsiteY187" fmla="*/ 3267610 h 3650708"/>
              <a:gd name="connsiteX188" fmla="*/ 4798490 w 7338955"/>
              <a:gd name="connsiteY188" fmla="*/ 3266107 h 3650708"/>
              <a:gd name="connsiteX189" fmla="*/ 4784969 w 7338955"/>
              <a:gd name="connsiteY189" fmla="*/ 3266107 h 3650708"/>
              <a:gd name="connsiteX190" fmla="*/ 4768443 w 7338955"/>
              <a:gd name="connsiteY190" fmla="*/ 3263103 h 3650708"/>
              <a:gd name="connsiteX191" fmla="*/ 4756425 w 7338955"/>
              <a:gd name="connsiteY191" fmla="*/ 3255591 h 3650708"/>
              <a:gd name="connsiteX192" fmla="*/ 4687317 w 7338955"/>
              <a:gd name="connsiteY192" fmla="*/ 3172962 h 3650708"/>
              <a:gd name="connsiteX193" fmla="*/ 4675298 w 7338955"/>
              <a:gd name="connsiteY193" fmla="*/ 3171459 h 3650708"/>
              <a:gd name="connsiteX194" fmla="*/ 4646753 w 7338955"/>
              <a:gd name="connsiteY194" fmla="*/ 3175966 h 3650708"/>
              <a:gd name="connsiteX195" fmla="*/ 4630228 w 7338955"/>
              <a:gd name="connsiteY195" fmla="*/ 3172962 h 3650708"/>
              <a:gd name="connsiteX196" fmla="*/ 4622716 w 7338955"/>
              <a:gd name="connsiteY196" fmla="*/ 3174464 h 3650708"/>
              <a:gd name="connsiteX197" fmla="*/ 4615204 w 7338955"/>
              <a:gd name="connsiteY197" fmla="*/ 3177469 h 3650708"/>
              <a:gd name="connsiteX198" fmla="*/ 4603186 w 7338955"/>
              <a:gd name="connsiteY198" fmla="*/ 3193995 h 3650708"/>
              <a:gd name="connsiteX199" fmla="*/ 4594171 w 7338955"/>
              <a:gd name="connsiteY199" fmla="*/ 3201506 h 3650708"/>
              <a:gd name="connsiteX200" fmla="*/ 4576143 w 7338955"/>
              <a:gd name="connsiteY200" fmla="*/ 3207516 h 3650708"/>
              <a:gd name="connsiteX201" fmla="*/ 4559618 w 7338955"/>
              <a:gd name="connsiteY201" fmla="*/ 3204511 h 3650708"/>
              <a:gd name="connsiteX202" fmla="*/ 4495016 w 7338955"/>
              <a:gd name="connsiteY202" fmla="*/ 3171459 h 3650708"/>
              <a:gd name="connsiteX203" fmla="*/ 4482998 w 7338955"/>
              <a:gd name="connsiteY203" fmla="*/ 3172962 h 3650708"/>
              <a:gd name="connsiteX204" fmla="*/ 4482998 w 7338955"/>
              <a:gd name="connsiteY204" fmla="*/ 3193995 h 3650708"/>
              <a:gd name="connsiteX205" fmla="*/ 4442434 w 7338955"/>
              <a:gd name="connsiteY205" fmla="*/ 3195497 h 3650708"/>
              <a:gd name="connsiteX206" fmla="*/ 4410886 w 7338955"/>
              <a:gd name="connsiteY206" fmla="*/ 3183478 h 3650708"/>
              <a:gd name="connsiteX207" fmla="*/ 4401871 w 7338955"/>
              <a:gd name="connsiteY207" fmla="*/ 3183478 h 3650708"/>
              <a:gd name="connsiteX208" fmla="*/ 4394360 w 7338955"/>
              <a:gd name="connsiteY208" fmla="*/ 3189487 h 3650708"/>
              <a:gd name="connsiteX209" fmla="*/ 4391355 w 7338955"/>
              <a:gd name="connsiteY209" fmla="*/ 3196999 h 3650708"/>
              <a:gd name="connsiteX210" fmla="*/ 4389852 w 7338955"/>
              <a:gd name="connsiteY210" fmla="*/ 3207516 h 3650708"/>
              <a:gd name="connsiteX211" fmla="*/ 4385345 w 7338955"/>
              <a:gd name="connsiteY211" fmla="*/ 3224042 h 3650708"/>
              <a:gd name="connsiteX212" fmla="*/ 4380839 w 7338955"/>
              <a:gd name="connsiteY212" fmla="*/ 3240568 h 3650708"/>
              <a:gd name="connsiteX213" fmla="*/ 4376331 w 7338955"/>
              <a:gd name="connsiteY213" fmla="*/ 3246577 h 3650708"/>
              <a:gd name="connsiteX214" fmla="*/ 4317740 w 7338955"/>
              <a:gd name="connsiteY214" fmla="*/ 3251084 h 3650708"/>
              <a:gd name="connsiteX215" fmla="*/ 4305721 w 7338955"/>
              <a:gd name="connsiteY215" fmla="*/ 3258595 h 3650708"/>
              <a:gd name="connsiteX216" fmla="*/ 4289195 w 7338955"/>
              <a:gd name="connsiteY216" fmla="*/ 3278126 h 3650708"/>
              <a:gd name="connsiteX217" fmla="*/ 4281684 w 7338955"/>
              <a:gd name="connsiteY217" fmla="*/ 3285638 h 3650708"/>
              <a:gd name="connsiteX218" fmla="*/ 4265158 w 7338955"/>
              <a:gd name="connsiteY218" fmla="*/ 3282633 h 3650708"/>
              <a:gd name="connsiteX219" fmla="*/ 4262153 w 7338955"/>
              <a:gd name="connsiteY219" fmla="*/ 3281131 h 3650708"/>
              <a:gd name="connsiteX220" fmla="*/ 4259149 w 7338955"/>
              <a:gd name="connsiteY220" fmla="*/ 3287140 h 3650708"/>
              <a:gd name="connsiteX221" fmla="*/ 4244125 w 7338955"/>
              <a:gd name="connsiteY221" fmla="*/ 3320192 h 3650708"/>
              <a:gd name="connsiteX222" fmla="*/ 4239618 w 7338955"/>
              <a:gd name="connsiteY222" fmla="*/ 3333713 h 3650708"/>
              <a:gd name="connsiteX223" fmla="*/ 4233609 w 7338955"/>
              <a:gd name="connsiteY223" fmla="*/ 3347234 h 3650708"/>
              <a:gd name="connsiteX224" fmla="*/ 4224594 w 7338955"/>
              <a:gd name="connsiteY224" fmla="*/ 3359253 h 3650708"/>
              <a:gd name="connsiteX225" fmla="*/ 4220088 w 7338955"/>
              <a:gd name="connsiteY225" fmla="*/ 3399816 h 3650708"/>
              <a:gd name="connsiteX226" fmla="*/ 4212576 w 7338955"/>
              <a:gd name="connsiteY226" fmla="*/ 3429863 h 3650708"/>
              <a:gd name="connsiteX227" fmla="*/ 4197552 w 7338955"/>
              <a:gd name="connsiteY227" fmla="*/ 3440380 h 3650708"/>
              <a:gd name="connsiteX228" fmla="*/ 4172012 w 7338955"/>
              <a:gd name="connsiteY228" fmla="*/ 3428361 h 3650708"/>
              <a:gd name="connsiteX229" fmla="*/ 4131449 w 7338955"/>
              <a:gd name="connsiteY229" fmla="*/ 3390802 h 3650708"/>
              <a:gd name="connsiteX230" fmla="*/ 4110416 w 7338955"/>
              <a:gd name="connsiteY230" fmla="*/ 3380286 h 3650708"/>
              <a:gd name="connsiteX231" fmla="*/ 4086379 w 7338955"/>
              <a:gd name="connsiteY231" fmla="*/ 3381788 h 3650708"/>
              <a:gd name="connsiteX232" fmla="*/ 4072858 w 7338955"/>
              <a:gd name="connsiteY232" fmla="*/ 3392304 h 3650708"/>
              <a:gd name="connsiteX233" fmla="*/ 4057834 w 7338955"/>
              <a:gd name="connsiteY233" fmla="*/ 3408830 h 3650708"/>
              <a:gd name="connsiteX234" fmla="*/ 4045815 w 7338955"/>
              <a:gd name="connsiteY234" fmla="*/ 3419347 h 3650708"/>
              <a:gd name="connsiteX235" fmla="*/ 4029289 w 7338955"/>
              <a:gd name="connsiteY235" fmla="*/ 3425356 h 3650708"/>
              <a:gd name="connsiteX236" fmla="*/ 3994736 w 7338955"/>
              <a:gd name="connsiteY236" fmla="*/ 3422351 h 3650708"/>
              <a:gd name="connsiteX237" fmla="*/ 3975205 w 7338955"/>
              <a:gd name="connsiteY237" fmla="*/ 3416342 h 3650708"/>
              <a:gd name="connsiteX238" fmla="*/ 3964689 w 7338955"/>
              <a:gd name="connsiteY238" fmla="*/ 3402821 h 3650708"/>
              <a:gd name="connsiteX239" fmla="*/ 3967694 w 7338955"/>
              <a:gd name="connsiteY239" fmla="*/ 3386295 h 3650708"/>
              <a:gd name="connsiteX240" fmla="*/ 3996238 w 7338955"/>
              <a:gd name="connsiteY240" fmla="*/ 3339722 h 3650708"/>
              <a:gd name="connsiteX241" fmla="*/ 4000745 w 7338955"/>
              <a:gd name="connsiteY241" fmla="*/ 3336718 h 3650708"/>
              <a:gd name="connsiteX242" fmla="*/ 4005252 w 7338955"/>
              <a:gd name="connsiteY242" fmla="*/ 3335215 h 3650708"/>
              <a:gd name="connsiteX243" fmla="*/ 4009759 w 7338955"/>
              <a:gd name="connsiteY243" fmla="*/ 3332210 h 3650708"/>
              <a:gd name="connsiteX244" fmla="*/ 4011262 w 7338955"/>
              <a:gd name="connsiteY244" fmla="*/ 3326201 h 3650708"/>
              <a:gd name="connsiteX245" fmla="*/ 4009759 w 7338955"/>
              <a:gd name="connsiteY245" fmla="*/ 3320192 h 3650708"/>
              <a:gd name="connsiteX246" fmla="*/ 4009759 w 7338955"/>
              <a:gd name="connsiteY246" fmla="*/ 3320192 h 3650708"/>
              <a:gd name="connsiteX247" fmla="*/ 4003750 w 7338955"/>
              <a:gd name="connsiteY247" fmla="*/ 3314183 h 3650708"/>
              <a:gd name="connsiteX248" fmla="*/ 4003750 w 7338955"/>
              <a:gd name="connsiteY248" fmla="*/ 3314183 h 3650708"/>
              <a:gd name="connsiteX249" fmla="*/ 4002247 w 7338955"/>
              <a:gd name="connsiteY249" fmla="*/ 3311178 h 3650708"/>
              <a:gd name="connsiteX250" fmla="*/ 4002247 w 7338955"/>
              <a:gd name="connsiteY250" fmla="*/ 3311178 h 3650708"/>
              <a:gd name="connsiteX251" fmla="*/ 3991731 w 7338955"/>
              <a:gd name="connsiteY251" fmla="*/ 3303666 h 3650708"/>
              <a:gd name="connsiteX252" fmla="*/ 3988726 w 7338955"/>
              <a:gd name="connsiteY252" fmla="*/ 3299159 h 3650708"/>
              <a:gd name="connsiteX253" fmla="*/ 3988726 w 7338955"/>
              <a:gd name="connsiteY253" fmla="*/ 3299159 h 3650708"/>
              <a:gd name="connsiteX254" fmla="*/ 3990229 w 7338955"/>
              <a:gd name="connsiteY254" fmla="*/ 3294652 h 3650708"/>
              <a:gd name="connsiteX255" fmla="*/ 3996238 w 7338955"/>
              <a:gd name="connsiteY255" fmla="*/ 3285638 h 3650708"/>
              <a:gd name="connsiteX256" fmla="*/ 3996238 w 7338955"/>
              <a:gd name="connsiteY256" fmla="*/ 3281131 h 3650708"/>
              <a:gd name="connsiteX257" fmla="*/ 3991731 w 7338955"/>
              <a:gd name="connsiteY257" fmla="*/ 3224042 h 3650708"/>
              <a:gd name="connsiteX258" fmla="*/ 3988726 w 7338955"/>
              <a:gd name="connsiteY258" fmla="*/ 3204511 h 3650708"/>
              <a:gd name="connsiteX259" fmla="*/ 3981215 w 7338955"/>
              <a:gd name="connsiteY259" fmla="*/ 3181976 h 3650708"/>
              <a:gd name="connsiteX260" fmla="*/ 3981215 w 7338955"/>
              <a:gd name="connsiteY260" fmla="*/ 3181976 h 3650708"/>
              <a:gd name="connsiteX261" fmla="*/ 3973703 w 7338955"/>
              <a:gd name="connsiteY261" fmla="*/ 3175966 h 3650708"/>
              <a:gd name="connsiteX262" fmla="*/ 3948163 w 7338955"/>
              <a:gd name="connsiteY262" fmla="*/ 3186483 h 3650708"/>
              <a:gd name="connsiteX263" fmla="*/ 3933139 w 7338955"/>
              <a:gd name="connsiteY263" fmla="*/ 3187985 h 3650708"/>
              <a:gd name="connsiteX264" fmla="*/ 3916614 w 7338955"/>
              <a:gd name="connsiteY264" fmla="*/ 3186483 h 3650708"/>
              <a:gd name="connsiteX265" fmla="*/ 3871543 w 7338955"/>
              <a:gd name="connsiteY265" fmla="*/ 3171459 h 3650708"/>
              <a:gd name="connsiteX266" fmla="*/ 3871543 w 7338955"/>
              <a:gd name="connsiteY266" fmla="*/ 3171459 h 3650708"/>
              <a:gd name="connsiteX267" fmla="*/ 3874548 w 7338955"/>
              <a:gd name="connsiteY267" fmla="*/ 3157938 h 3650708"/>
              <a:gd name="connsiteX268" fmla="*/ 3873046 w 7338955"/>
              <a:gd name="connsiteY268" fmla="*/ 3138407 h 3650708"/>
              <a:gd name="connsiteX269" fmla="*/ 3874548 w 7338955"/>
              <a:gd name="connsiteY269" fmla="*/ 3132398 h 3650708"/>
              <a:gd name="connsiteX270" fmla="*/ 3877553 w 7338955"/>
              <a:gd name="connsiteY270" fmla="*/ 3124886 h 3650708"/>
              <a:gd name="connsiteX271" fmla="*/ 3847506 w 7338955"/>
              <a:gd name="connsiteY271" fmla="*/ 3124886 h 3650708"/>
              <a:gd name="connsiteX272" fmla="*/ 3830980 w 7338955"/>
              <a:gd name="connsiteY272" fmla="*/ 3120380 h 3650708"/>
              <a:gd name="connsiteX273" fmla="*/ 3817459 w 7338955"/>
              <a:gd name="connsiteY273" fmla="*/ 3109863 h 3650708"/>
              <a:gd name="connsiteX274" fmla="*/ 3814454 w 7338955"/>
              <a:gd name="connsiteY274" fmla="*/ 3102351 h 3650708"/>
              <a:gd name="connsiteX275" fmla="*/ 3802436 w 7338955"/>
              <a:gd name="connsiteY275" fmla="*/ 3064792 h 3650708"/>
              <a:gd name="connsiteX276" fmla="*/ 3787412 w 7338955"/>
              <a:gd name="connsiteY276" fmla="*/ 3004699 h 3650708"/>
              <a:gd name="connsiteX277" fmla="*/ 3778398 w 7338955"/>
              <a:gd name="connsiteY277" fmla="*/ 2980661 h 3650708"/>
              <a:gd name="connsiteX278" fmla="*/ 3760370 w 7338955"/>
              <a:gd name="connsiteY278" fmla="*/ 2968642 h 3650708"/>
              <a:gd name="connsiteX279" fmla="*/ 3754360 w 7338955"/>
              <a:gd name="connsiteY279" fmla="*/ 2962633 h 3650708"/>
              <a:gd name="connsiteX280" fmla="*/ 3742342 w 7338955"/>
              <a:gd name="connsiteY280" fmla="*/ 2940098 h 3650708"/>
              <a:gd name="connsiteX281" fmla="*/ 3734830 w 7338955"/>
              <a:gd name="connsiteY281" fmla="*/ 2937093 h 3650708"/>
              <a:gd name="connsiteX282" fmla="*/ 3731825 w 7338955"/>
              <a:gd name="connsiteY282" fmla="*/ 2935590 h 3650708"/>
              <a:gd name="connsiteX283" fmla="*/ 3727318 w 7338955"/>
              <a:gd name="connsiteY283" fmla="*/ 2937093 h 3650708"/>
              <a:gd name="connsiteX284" fmla="*/ 3724314 w 7338955"/>
              <a:gd name="connsiteY284" fmla="*/ 2943102 h 3650708"/>
              <a:gd name="connsiteX285" fmla="*/ 3656708 w 7338955"/>
              <a:gd name="connsiteY285" fmla="*/ 3016717 h 3650708"/>
              <a:gd name="connsiteX286" fmla="*/ 3650699 w 7338955"/>
              <a:gd name="connsiteY286" fmla="*/ 3021224 h 3650708"/>
              <a:gd name="connsiteX287" fmla="*/ 3640182 w 7338955"/>
              <a:gd name="connsiteY287" fmla="*/ 3025731 h 3650708"/>
              <a:gd name="connsiteX288" fmla="*/ 3632670 w 7338955"/>
              <a:gd name="connsiteY288" fmla="*/ 3027234 h 3650708"/>
              <a:gd name="connsiteX289" fmla="*/ 3608633 w 7338955"/>
              <a:gd name="connsiteY289" fmla="*/ 3027234 h 3650708"/>
              <a:gd name="connsiteX290" fmla="*/ 3593609 w 7338955"/>
              <a:gd name="connsiteY290" fmla="*/ 3030239 h 3650708"/>
              <a:gd name="connsiteX291" fmla="*/ 3581591 w 7338955"/>
              <a:gd name="connsiteY291" fmla="*/ 3036248 h 3650708"/>
              <a:gd name="connsiteX292" fmla="*/ 3571074 w 7338955"/>
              <a:gd name="connsiteY292" fmla="*/ 3046764 h 3650708"/>
              <a:gd name="connsiteX293" fmla="*/ 3560558 w 7338955"/>
              <a:gd name="connsiteY293" fmla="*/ 3063290 h 3650708"/>
              <a:gd name="connsiteX294" fmla="*/ 3547037 w 7338955"/>
              <a:gd name="connsiteY294" fmla="*/ 3102351 h 3650708"/>
              <a:gd name="connsiteX295" fmla="*/ 3548539 w 7338955"/>
              <a:gd name="connsiteY295" fmla="*/ 3103854 h 3650708"/>
              <a:gd name="connsiteX296" fmla="*/ 3551544 w 7338955"/>
              <a:gd name="connsiteY296" fmla="*/ 3106858 h 3650708"/>
              <a:gd name="connsiteX297" fmla="*/ 3553046 w 7338955"/>
              <a:gd name="connsiteY297" fmla="*/ 3112868 h 3650708"/>
              <a:gd name="connsiteX298" fmla="*/ 3551544 w 7338955"/>
              <a:gd name="connsiteY298" fmla="*/ 3120380 h 3650708"/>
              <a:gd name="connsiteX299" fmla="*/ 3547037 w 7338955"/>
              <a:gd name="connsiteY299" fmla="*/ 3123384 h 3650708"/>
              <a:gd name="connsiteX300" fmla="*/ 3538023 w 7338955"/>
              <a:gd name="connsiteY300" fmla="*/ 3123384 h 3650708"/>
              <a:gd name="connsiteX301" fmla="*/ 3536520 w 7338955"/>
              <a:gd name="connsiteY301" fmla="*/ 3123384 h 3650708"/>
              <a:gd name="connsiteX302" fmla="*/ 3530511 w 7338955"/>
              <a:gd name="connsiteY302" fmla="*/ 3147422 h 3650708"/>
              <a:gd name="connsiteX303" fmla="*/ 3529009 w 7338955"/>
              <a:gd name="connsiteY303" fmla="*/ 3160943 h 3650708"/>
              <a:gd name="connsiteX304" fmla="*/ 3522999 w 7338955"/>
              <a:gd name="connsiteY304" fmla="*/ 3171459 h 3650708"/>
              <a:gd name="connsiteX305" fmla="*/ 3498962 w 7338955"/>
              <a:gd name="connsiteY305" fmla="*/ 3180474 h 3650708"/>
              <a:gd name="connsiteX306" fmla="*/ 3480934 w 7338955"/>
              <a:gd name="connsiteY306" fmla="*/ 3184980 h 3650708"/>
              <a:gd name="connsiteX307" fmla="*/ 3471920 w 7338955"/>
              <a:gd name="connsiteY307" fmla="*/ 3183478 h 3650708"/>
              <a:gd name="connsiteX308" fmla="*/ 3464408 w 7338955"/>
              <a:gd name="connsiteY308" fmla="*/ 3180474 h 3650708"/>
              <a:gd name="connsiteX309" fmla="*/ 3449384 w 7338955"/>
              <a:gd name="connsiteY309" fmla="*/ 3168454 h 3650708"/>
              <a:gd name="connsiteX310" fmla="*/ 3443375 w 7338955"/>
              <a:gd name="connsiteY310" fmla="*/ 3166952 h 3650708"/>
              <a:gd name="connsiteX311" fmla="*/ 3425347 w 7338955"/>
              <a:gd name="connsiteY311" fmla="*/ 3169957 h 3650708"/>
              <a:gd name="connsiteX312" fmla="*/ 3396802 w 7338955"/>
              <a:gd name="connsiteY312" fmla="*/ 3187985 h 3650708"/>
              <a:gd name="connsiteX313" fmla="*/ 3377272 w 7338955"/>
              <a:gd name="connsiteY313" fmla="*/ 3189487 h 3650708"/>
              <a:gd name="connsiteX314" fmla="*/ 3362248 w 7338955"/>
              <a:gd name="connsiteY314" fmla="*/ 3186483 h 3650708"/>
              <a:gd name="connsiteX315" fmla="*/ 3357741 w 7338955"/>
              <a:gd name="connsiteY315" fmla="*/ 3172962 h 3650708"/>
              <a:gd name="connsiteX316" fmla="*/ 3360746 w 7338955"/>
              <a:gd name="connsiteY316" fmla="*/ 3133901 h 3650708"/>
              <a:gd name="connsiteX317" fmla="*/ 3359244 w 7338955"/>
              <a:gd name="connsiteY317" fmla="*/ 3117375 h 3650708"/>
              <a:gd name="connsiteX318" fmla="*/ 3354737 w 7338955"/>
              <a:gd name="connsiteY318" fmla="*/ 3100849 h 3650708"/>
              <a:gd name="connsiteX319" fmla="*/ 3354737 w 7338955"/>
              <a:gd name="connsiteY319" fmla="*/ 3084323 h 3650708"/>
              <a:gd name="connsiteX320" fmla="*/ 3360746 w 7338955"/>
              <a:gd name="connsiteY320" fmla="*/ 3064792 h 3650708"/>
              <a:gd name="connsiteX321" fmla="*/ 3338211 w 7338955"/>
              <a:gd name="connsiteY321" fmla="*/ 3049769 h 3650708"/>
              <a:gd name="connsiteX322" fmla="*/ 3263094 w 7338955"/>
              <a:gd name="connsiteY322" fmla="*/ 3043760 h 3650708"/>
              <a:gd name="connsiteX323" fmla="*/ 3266098 w 7338955"/>
              <a:gd name="connsiteY323" fmla="*/ 3024229 h 3650708"/>
              <a:gd name="connsiteX324" fmla="*/ 3263094 w 7338955"/>
              <a:gd name="connsiteY324" fmla="*/ 3000192 h 3650708"/>
              <a:gd name="connsiteX325" fmla="*/ 3252577 w 7338955"/>
              <a:gd name="connsiteY325" fmla="*/ 2949111 h 3650708"/>
              <a:gd name="connsiteX326" fmla="*/ 3249572 w 7338955"/>
              <a:gd name="connsiteY326" fmla="*/ 2938595 h 3650708"/>
              <a:gd name="connsiteX327" fmla="*/ 3240558 w 7338955"/>
              <a:gd name="connsiteY327" fmla="*/ 2917562 h 3650708"/>
              <a:gd name="connsiteX328" fmla="*/ 3236051 w 7338955"/>
              <a:gd name="connsiteY328" fmla="*/ 2905543 h 3650708"/>
              <a:gd name="connsiteX329" fmla="*/ 3231544 w 7338955"/>
              <a:gd name="connsiteY329" fmla="*/ 2864980 h 3650708"/>
              <a:gd name="connsiteX330" fmla="*/ 3228540 w 7338955"/>
              <a:gd name="connsiteY330" fmla="*/ 2855966 h 3650708"/>
              <a:gd name="connsiteX331" fmla="*/ 3216521 w 7338955"/>
              <a:gd name="connsiteY331" fmla="*/ 2846952 h 3650708"/>
              <a:gd name="connsiteX332" fmla="*/ 3204502 w 7338955"/>
              <a:gd name="connsiteY332" fmla="*/ 2849957 h 3650708"/>
              <a:gd name="connsiteX333" fmla="*/ 3192483 w 7338955"/>
              <a:gd name="connsiteY333" fmla="*/ 2854464 h 3650708"/>
              <a:gd name="connsiteX334" fmla="*/ 3181967 w 7338955"/>
              <a:gd name="connsiteY334" fmla="*/ 2855966 h 3650708"/>
              <a:gd name="connsiteX335" fmla="*/ 3171450 w 7338955"/>
              <a:gd name="connsiteY335" fmla="*/ 2849957 h 3650708"/>
              <a:gd name="connsiteX336" fmla="*/ 3156427 w 7338955"/>
              <a:gd name="connsiteY336" fmla="*/ 2831928 h 3650708"/>
              <a:gd name="connsiteX337" fmla="*/ 3147413 w 7338955"/>
              <a:gd name="connsiteY337" fmla="*/ 2824417 h 3650708"/>
              <a:gd name="connsiteX338" fmla="*/ 3135394 w 7338955"/>
              <a:gd name="connsiteY338" fmla="*/ 2819910 h 3650708"/>
              <a:gd name="connsiteX339" fmla="*/ 3112859 w 7338955"/>
              <a:gd name="connsiteY339" fmla="*/ 2818407 h 3650708"/>
              <a:gd name="connsiteX340" fmla="*/ 3102343 w 7338955"/>
              <a:gd name="connsiteY340" fmla="*/ 2810896 h 3650708"/>
              <a:gd name="connsiteX341" fmla="*/ 3097836 w 7338955"/>
              <a:gd name="connsiteY341" fmla="*/ 2801881 h 3650708"/>
              <a:gd name="connsiteX342" fmla="*/ 3088822 w 7338955"/>
              <a:gd name="connsiteY342" fmla="*/ 2767328 h 3650708"/>
              <a:gd name="connsiteX343" fmla="*/ 3070793 w 7338955"/>
              <a:gd name="connsiteY343" fmla="*/ 2731271 h 3650708"/>
              <a:gd name="connsiteX344" fmla="*/ 3058775 w 7338955"/>
              <a:gd name="connsiteY344" fmla="*/ 2693712 h 3650708"/>
              <a:gd name="connsiteX345" fmla="*/ 3057272 w 7338955"/>
              <a:gd name="connsiteY345" fmla="*/ 2662163 h 3650708"/>
              <a:gd name="connsiteX346" fmla="*/ 3078305 w 7338955"/>
              <a:gd name="connsiteY346" fmla="*/ 2638125 h 3650708"/>
              <a:gd name="connsiteX347" fmla="*/ 3058775 w 7338955"/>
              <a:gd name="connsiteY347" fmla="*/ 2626106 h 3650708"/>
              <a:gd name="connsiteX348" fmla="*/ 3055770 w 7338955"/>
              <a:gd name="connsiteY348" fmla="*/ 2612585 h 3650708"/>
              <a:gd name="connsiteX349" fmla="*/ 3057272 w 7338955"/>
              <a:gd name="connsiteY349" fmla="*/ 2594557 h 3650708"/>
              <a:gd name="connsiteX350" fmla="*/ 3052765 w 7338955"/>
              <a:gd name="connsiteY350" fmla="*/ 2572022 h 3650708"/>
              <a:gd name="connsiteX351" fmla="*/ 3040747 w 7338955"/>
              <a:gd name="connsiteY351" fmla="*/ 2566012 h 3650708"/>
              <a:gd name="connsiteX352" fmla="*/ 3010700 w 7338955"/>
              <a:gd name="connsiteY352" fmla="*/ 2585543 h 3650708"/>
              <a:gd name="connsiteX353" fmla="*/ 2992672 w 7338955"/>
              <a:gd name="connsiteY353" fmla="*/ 2585543 h 3650708"/>
              <a:gd name="connsiteX354" fmla="*/ 2935582 w 7338955"/>
              <a:gd name="connsiteY354" fmla="*/ 2553994 h 3650708"/>
              <a:gd name="connsiteX355" fmla="*/ 2905535 w 7338955"/>
              <a:gd name="connsiteY355" fmla="*/ 2543477 h 3650708"/>
              <a:gd name="connsiteX356" fmla="*/ 2875489 w 7338955"/>
              <a:gd name="connsiteY356" fmla="*/ 2546482 h 3650708"/>
              <a:gd name="connsiteX357" fmla="*/ 2876991 w 7338955"/>
              <a:gd name="connsiteY357" fmla="*/ 2546482 h 3650708"/>
              <a:gd name="connsiteX358" fmla="*/ 2878493 w 7338955"/>
              <a:gd name="connsiteY358" fmla="*/ 2546482 h 3650708"/>
              <a:gd name="connsiteX359" fmla="*/ 2878493 w 7338955"/>
              <a:gd name="connsiteY359" fmla="*/ 2547984 h 3650708"/>
              <a:gd name="connsiteX360" fmla="*/ 2879996 w 7338955"/>
              <a:gd name="connsiteY360" fmla="*/ 2550989 h 3650708"/>
              <a:gd name="connsiteX361" fmla="*/ 2858963 w 7338955"/>
              <a:gd name="connsiteY361" fmla="*/ 2569017 h 3650708"/>
              <a:gd name="connsiteX362" fmla="*/ 2846944 w 7338955"/>
              <a:gd name="connsiteY362" fmla="*/ 2572022 h 3650708"/>
              <a:gd name="connsiteX363" fmla="*/ 2831921 w 7338955"/>
              <a:gd name="connsiteY363" fmla="*/ 2558501 h 3650708"/>
              <a:gd name="connsiteX364" fmla="*/ 2827414 w 7338955"/>
              <a:gd name="connsiteY364" fmla="*/ 2550989 h 3650708"/>
              <a:gd name="connsiteX365" fmla="*/ 2822906 w 7338955"/>
              <a:gd name="connsiteY365" fmla="*/ 2532961 h 3650708"/>
              <a:gd name="connsiteX366" fmla="*/ 2819902 w 7338955"/>
              <a:gd name="connsiteY366" fmla="*/ 2525449 h 3650708"/>
              <a:gd name="connsiteX367" fmla="*/ 2810888 w 7338955"/>
              <a:gd name="connsiteY367" fmla="*/ 2519440 h 3650708"/>
              <a:gd name="connsiteX368" fmla="*/ 2792860 w 7338955"/>
              <a:gd name="connsiteY368" fmla="*/ 2514933 h 3650708"/>
              <a:gd name="connsiteX369" fmla="*/ 2783845 w 7338955"/>
              <a:gd name="connsiteY369" fmla="*/ 2511928 h 3650708"/>
              <a:gd name="connsiteX370" fmla="*/ 2758306 w 7338955"/>
              <a:gd name="connsiteY370" fmla="*/ 2490895 h 3650708"/>
              <a:gd name="connsiteX371" fmla="*/ 2747789 w 7338955"/>
              <a:gd name="connsiteY371" fmla="*/ 2483383 h 3650708"/>
              <a:gd name="connsiteX372" fmla="*/ 2698212 w 7338955"/>
              <a:gd name="connsiteY372" fmla="*/ 2474369 h 3650708"/>
              <a:gd name="connsiteX373" fmla="*/ 2687695 w 7338955"/>
              <a:gd name="connsiteY373" fmla="*/ 2463853 h 3650708"/>
              <a:gd name="connsiteX374" fmla="*/ 2693705 w 7338955"/>
              <a:gd name="connsiteY374" fmla="*/ 2441318 h 3650708"/>
              <a:gd name="connsiteX375" fmla="*/ 2648634 w 7338955"/>
              <a:gd name="connsiteY375" fmla="*/ 2411271 h 3650708"/>
              <a:gd name="connsiteX376" fmla="*/ 2638118 w 7338955"/>
              <a:gd name="connsiteY376" fmla="*/ 2408266 h 3650708"/>
              <a:gd name="connsiteX377" fmla="*/ 2624597 w 7338955"/>
              <a:gd name="connsiteY377" fmla="*/ 2405261 h 3650708"/>
              <a:gd name="connsiteX378" fmla="*/ 2627602 w 7338955"/>
              <a:gd name="connsiteY378" fmla="*/ 2432303 h 3650708"/>
              <a:gd name="connsiteX379" fmla="*/ 2632109 w 7338955"/>
              <a:gd name="connsiteY379" fmla="*/ 2433806 h 3650708"/>
              <a:gd name="connsiteX380" fmla="*/ 2638118 w 7338955"/>
              <a:gd name="connsiteY380" fmla="*/ 2432303 h 3650708"/>
              <a:gd name="connsiteX381" fmla="*/ 2645630 w 7338955"/>
              <a:gd name="connsiteY381" fmla="*/ 2432303 h 3650708"/>
              <a:gd name="connsiteX382" fmla="*/ 2650137 w 7338955"/>
              <a:gd name="connsiteY382" fmla="*/ 2441318 h 3650708"/>
              <a:gd name="connsiteX383" fmla="*/ 2651639 w 7338955"/>
              <a:gd name="connsiteY383" fmla="*/ 2453336 h 3650708"/>
              <a:gd name="connsiteX384" fmla="*/ 2647132 w 7338955"/>
              <a:gd name="connsiteY384" fmla="*/ 2457843 h 3650708"/>
              <a:gd name="connsiteX385" fmla="*/ 2623095 w 7338955"/>
              <a:gd name="connsiteY385" fmla="*/ 2465355 h 3650708"/>
              <a:gd name="connsiteX386" fmla="*/ 2591545 w 7338955"/>
              <a:gd name="connsiteY386" fmla="*/ 2466858 h 3650708"/>
              <a:gd name="connsiteX387" fmla="*/ 2578024 w 7338955"/>
              <a:gd name="connsiteY387" fmla="*/ 2469862 h 3650708"/>
              <a:gd name="connsiteX388" fmla="*/ 2555489 w 7338955"/>
              <a:gd name="connsiteY388" fmla="*/ 2490895 h 3650708"/>
              <a:gd name="connsiteX389" fmla="*/ 2526945 w 7338955"/>
              <a:gd name="connsiteY389" fmla="*/ 2498407 h 3650708"/>
              <a:gd name="connsiteX390" fmla="*/ 2499902 w 7338955"/>
              <a:gd name="connsiteY390" fmla="*/ 2493900 h 3650708"/>
              <a:gd name="connsiteX391" fmla="*/ 2450325 w 7338955"/>
              <a:gd name="connsiteY391" fmla="*/ 2444322 h 3650708"/>
              <a:gd name="connsiteX392" fmla="*/ 2441311 w 7338955"/>
              <a:gd name="connsiteY392" fmla="*/ 2430801 h 3650708"/>
              <a:gd name="connsiteX393" fmla="*/ 2435301 w 7338955"/>
              <a:gd name="connsiteY393" fmla="*/ 2417280 h 3650708"/>
              <a:gd name="connsiteX394" fmla="*/ 2430794 w 7338955"/>
              <a:gd name="connsiteY394" fmla="*/ 2402256 h 3650708"/>
              <a:gd name="connsiteX395" fmla="*/ 2426287 w 7338955"/>
              <a:gd name="connsiteY395" fmla="*/ 2388735 h 3650708"/>
              <a:gd name="connsiteX396" fmla="*/ 2417273 w 7338955"/>
              <a:gd name="connsiteY396" fmla="*/ 2379721 h 3650708"/>
              <a:gd name="connsiteX397" fmla="*/ 2409762 w 7338955"/>
              <a:gd name="connsiteY397" fmla="*/ 2372209 h 3650708"/>
              <a:gd name="connsiteX398" fmla="*/ 2408259 w 7338955"/>
              <a:gd name="connsiteY398" fmla="*/ 2364698 h 3650708"/>
              <a:gd name="connsiteX399" fmla="*/ 2409762 w 7338955"/>
              <a:gd name="connsiteY399" fmla="*/ 2358688 h 3650708"/>
              <a:gd name="connsiteX400" fmla="*/ 2417273 w 7338955"/>
              <a:gd name="connsiteY400" fmla="*/ 2352679 h 3650708"/>
              <a:gd name="connsiteX401" fmla="*/ 2417273 w 7338955"/>
              <a:gd name="connsiteY401" fmla="*/ 2351177 h 3650708"/>
              <a:gd name="connsiteX402" fmla="*/ 2417273 w 7338955"/>
              <a:gd name="connsiteY402" fmla="*/ 2351177 h 3650708"/>
              <a:gd name="connsiteX403" fmla="*/ 2417273 w 7338955"/>
              <a:gd name="connsiteY403" fmla="*/ 2349674 h 3650708"/>
              <a:gd name="connsiteX404" fmla="*/ 2417273 w 7338955"/>
              <a:gd name="connsiteY404" fmla="*/ 2348172 h 3650708"/>
              <a:gd name="connsiteX405" fmla="*/ 2406757 w 7338955"/>
              <a:gd name="connsiteY405" fmla="*/ 2346670 h 3650708"/>
              <a:gd name="connsiteX406" fmla="*/ 2385724 w 7338955"/>
              <a:gd name="connsiteY406" fmla="*/ 2336153 h 3650708"/>
              <a:gd name="connsiteX407" fmla="*/ 2375208 w 7338955"/>
              <a:gd name="connsiteY407" fmla="*/ 2333148 h 3650708"/>
              <a:gd name="connsiteX408" fmla="*/ 2367696 w 7338955"/>
              <a:gd name="connsiteY408" fmla="*/ 2334651 h 3650708"/>
              <a:gd name="connsiteX409" fmla="*/ 2360184 w 7338955"/>
              <a:gd name="connsiteY409" fmla="*/ 2339158 h 3650708"/>
              <a:gd name="connsiteX410" fmla="*/ 2352672 w 7338955"/>
              <a:gd name="connsiteY410" fmla="*/ 2340660 h 3650708"/>
              <a:gd name="connsiteX411" fmla="*/ 2340654 w 7338955"/>
              <a:gd name="connsiteY411" fmla="*/ 2334651 h 3650708"/>
              <a:gd name="connsiteX412" fmla="*/ 2303095 w 7338955"/>
              <a:gd name="connsiteY412" fmla="*/ 2286576 h 3650708"/>
              <a:gd name="connsiteX413" fmla="*/ 2301593 w 7338955"/>
              <a:gd name="connsiteY413" fmla="*/ 2279064 h 3650708"/>
              <a:gd name="connsiteX414" fmla="*/ 2307602 w 7338955"/>
              <a:gd name="connsiteY414" fmla="*/ 2267045 h 3650708"/>
              <a:gd name="connsiteX415" fmla="*/ 2316616 w 7338955"/>
              <a:gd name="connsiteY415" fmla="*/ 2262538 h 3650708"/>
              <a:gd name="connsiteX416" fmla="*/ 2352672 w 7338955"/>
              <a:gd name="connsiteY416" fmla="*/ 2261036 h 3650708"/>
              <a:gd name="connsiteX417" fmla="*/ 2373705 w 7338955"/>
              <a:gd name="connsiteY417" fmla="*/ 2252021 h 3650708"/>
              <a:gd name="connsiteX418" fmla="*/ 2406757 w 7338955"/>
              <a:gd name="connsiteY418" fmla="*/ 2232491 h 3650708"/>
              <a:gd name="connsiteX419" fmla="*/ 2421780 w 7338955"/>
              <a:gd name="connsiteY419" fmla="*/ 2218970 h 3650708"/>
              <a:gd name="connsiteX420" fmla="*/ 2429292 w 7338955"/>
              <a:gd name="connsiteY420" fmla="*/ 2200942 h 3650708"/>
              <a:gd name="connsiteX421" fmla="*/ 2417273 w 7338955"/>
              <a:gd name="connsiteY421" fmla="*/ 2178406 h 3650708"/>
              <a:gd name="connsiteX422" fmla="*/ 2409762 w 7338955"/>
              <a:gd name="connsiteY422" fmla="*/ 2170895 h 3650708"/>
              <a:gd name="connsiteX423" fmla="*/ 2406757 w 7338955"/>
              <a:gd name="connsiteY423" fmla="*/ 2158876 h 3650708"/>
              <a:gd name="connsiteX424" fmla="*/ 2408259 w 7338955"/>
              <a:gd name="connsiteY424" fmla="*/ 2148359 h 3650708"/>
              <a:gd name="connsiteX425" fmla="*/ 2417273 w 7338955"/>
              <a:gd name="connsiteY425" fmla="*/ 2125824 h 3650708"/>
              <a:gd name="connsiteX426" fmla="*/ 2418776 w 7338955"/>
              <a:gd name="connsiteY426" fmla="*/ 2121317 h 3650708"/>
              <a:gd name="connsiteX427" fmla="*/ 2418776 w 7338955"/>
              <a:gd name="connsiteY427" fmla="*/ 2118312 h 3650708"/>
              <a:gd name="connsiteX428" fmla="*/ 2418776 w 7338955"/>
              <a:gd name="connsiteY428" fmla="*/ 2115308 h 3650708"/>
              <a:gd name="connsiteX429" fmla="*/ 2417273 w 7338955"/>
              <a:gd name="connsiteY429" fmla="*/ 2112303 h 3650708"/>
              <a:gd name="connsiteX430" fmla="*/ 2403752 w 7338955"/>
              <a:gd name="connsiteY430" fmla="*/ 2092772 h 3650708"/>
              <a:gd name="connsiteX431" fmla="*/ 2399245 w 7338955"/>
              <a:gd name="connsiteY431" fmla="*/ 2088265 h 3650708"/>
              <a:gd name="connsiteX432" fmla="*/ 2385724 w 7338955"/>
              <a:gd name="connsiteY432" fmla="*/ 2083759 h 3650708"/>
              <a:gd name="connsiteX433" fmla="*/ 2381217 w 7338955"/>
              <a:gd name="connsiteY433" fmla="*/ 2086763 h 3650708"/>
              <a:gd name="connsiteX434" fmla="*/ 2378212 w 7338955"/>
              <a:gd name="connsiteY434" fmla="*/ 2095777 h 3650708"/>
              <a:gd name="connsiteX435" fmla="*/ 2375208 w 7338955"/>
              <a:gd name="connsiteY435" fmla="*/ 2104791 h 3650708"/>
              <a:gd name="connsiteX436" fmla="*/ 2351170 w 7338955"/>
              <a:gd name="connsiteY436" fmla="*/ 2136341 h 3650708"/>
              <a:gd name="connsiteX437" fmla="*/ 2339151 w 7338955"/>
              <a:gd name="connsiteY437" fmla="*/ 2148359 h 3650708"/>
              <a:gd name="connsiteX438" fmla="*/ 2321123 w 7338955"/>
              <a:gd name="connsiteY438" fmla="*/ 2152866 h 3650708"/>
              <a:gd name="connsiteX439" fmla="*/ 2252015 w 7338955"/>
              <a:gd name="connsiteY439" fmla="*/ 2140848 h 3650708"/>
              <a:gd name="connsiteX440" fmla="*/ 2215959 w 7338955"/>
              <a:gd name="connsiteY440" fmla="*/ 2143853 h 3650708"/>
              <a:gd name="connsiteX441" fmla="*/ 2193424 w 7338955"/>
              <a:gd name="connsiteY441" fmla="*/ 2170895 h 3650708"/>
              <a:gd name="connsiteX442" fmla="*/ 2188917 w 7338955"/>
              <a:gd name="connsiteY442" fmla="*/ 2173900 h 3650708"/>
              <a:gd name="connsiteX443" fmla="*/ 2184410 w 7338955"/>
              <a:gd name="connsiteY443" fmla="*/ 2175402 h 3650708"/>
              <a:gd name="connsiteX444" fmla="*/ 2181405 w 7338955"/>
              <a:gd name="connsiteY444" fmla="*/ 2173900 h 3650708"/>
              <a:gd name="connsiteX445" fmla="*/ 2176898 w 7338955"/>
              <a:gd name="connsiteY445" fmla="*/ 2170895 h 3650708"/>
              <a:gd name="connsiteX446" fmla="*/ 2169386 w 7338955"/>
              <a:gd name="connsiteY446" fmla="*/ 2148359 h 3650708"/>
              <a:gd name="connsiteX447" fmla="*/ 2152860 w 7338955"/>
              <a:gd name="connsiteY447" fmla="*/ 2134838 h 3650708"/>
              <a:gd name="connsiteX448" fmla="*/ 2136335 w 7338955"/>
              <a:gd name="connsiteY448" fmla="*/ 2136341 h 3650708"/>
              <a:gd name="connsiteX449" fmla="*/ 2127321 w 7338955"/>
              <a:gd name="connsiteY449" fmla="*/ 2158876 h 3650708"/>
              <a:gd name="connsiteX450" fmla="*/ 2116804 w 7338955"/>
              <a:gd name="connsiteY450" fmla="*/ 2151364 h 3650708"/>
              <a:gd name="connsiteX451" fmla="*/ 2112297 w 7338955"/>
              <a:gd name="connsiteY451" fmla="*/ 2137843 h 3650708"/>
              <a:gd name="connsiteX452" fmla="*/ 2110795 w 7338955"/>
              <a:gd name="connsiteY452" fmla="*/ 2122819 h 3650708"/>
              <a:gd name="connsiteX453" fmla="*/ 2112297 w 7338955"/>
              <a:gd name="connsiteY453" fmla="*/ 2107796 h 3650708"/>
              <a:gd name="connsiteX454" fmla="*/ 2107790 w 7338955"/>
              <a:gd name="connsiteY454" fmla="*/ 2104791 h 3650708"/>
              <a:gd name="connsiteX455" fmla="*/ 2104786 w 7338955"/>
              <a:gd name="connsiteY455" fmla="*/ 2100284 h 3650708"/>
              <a:gd name="connsiteX456" fmla="*/ 2101781 w 7338955"/>
              <a:gd name="connsiteY456" fmla="*/ 2097280 h 3650708"/>
              <a:gd name="connsiteX457" fmla="*/ 2100278 w 7338955"/>
              <a:gd name="connsiteY457" fmla="*/ 2092772 h 3650708"/>
              <a:gd name="connsiteX458" fmla="*/ 2113800 w 7338955"/>
              <a:gd name="connsiteY458" fmla="*/ 2086763 h 3650708"/>
              <a:gd name="connsiteX459" fmla="*/ 2098776 w 7338955"/>
              <a:gd name="connsiteY459" fmla="*/ 2079251 h 3650708"/>
              <a:gd name="connsiteX460" fmla="*/ 2062720 w 7338955"/>
              <a:gd name="connsiteY460" fmla="*/ 2080754 h 3650708"/>
              <a:gd name="connsiteX461" fmla="*/ 2044692 w 7338955"/>
              <a:gd name="connsiteY461" fmla="*/ 2076247 h 3650708"/>
              <a:gd name="connsiteX462" fmla="*/ 2017649 w 7338955"/>
              <a:gd name="connsiteY462" fmla="*/ 2058218 h 3650708"/>
              <a:gd name="connsiteX463" fmla="*/ 2010138 w 7338955"/>
              <a:gd name="connsiteY463" fmla="*/ 2050707 h 3650708"/>
              <a:gd name="connsiteX464" fmla="*/ 2005631 w 7338955"/>
              <a:gd name="connsiteY464" fmla="*/ 2040190 h 3650708"/>
              <a:gd name="connsiteX465" fmla="*/ 1999621 w 7338955"/>
              <a:gd name="connsiteY465" fmla="*/ 2025167 h 3650708"/>
              <a:gd name="connsiteX466" fmla="*/ 1998119 w 7338955"/>
              <a:gd name="connsiteY466" fmla="*/ 2011646 h 3650708"/>
              <a:gd name="connsiteX467" fmla="*/ 1999621 w 7338955"/>
              <a:gd name="connsiteY467" fmla="*/ 2008641 h 3650708"/>
              <a:gd name="connsiteX468" fmla="*/ 1990607 w 7338955"/>
              <a:gd name="connsiteY468" fmla="*/ 2005636 h 3650708"/>
              <a:gd name="connsiteX469" fmla="*/ 1966570 w 7338955"/>
              <a:gd name="connsiteY469" fmla="*/ 2010143 h 3650708"/>
              <a:gd name="connsiteX470" fmla="*/ 1956053 w 7338955"/>
              <a:gd name="connsiteY470" fmla="*/ 2010143 h 3650708"/>
              <a:gd name="connsiteX471" fmla="*/ 1947039 w 7338955"/>
              <a:gd name="connsiteY471" fmla="*/ 2004134 h 3650708"/>
              <a:gd name="connsiteX472" fmla="*/ 1929011 w 7338955"/>
              <a:gd name="connsiteY472" fmla="*/ 1989110 h 3650708"/>
              <a:gd name="connsiteX473" fmla="*/ 1919997 w 7338955"/>
              <a:gd name="connsiteY473" fmla="*/ 1984603 h 3650708"/>
              <a:gd name="connsiteX474" fmla="*/ 1841875 w 7338955"/>
              <a:gd name="connsiteY474" fmla="*/ 1962068 h 3650708"/>
              <a:gd name="connsiteX475" fmla="*/ 1823847 w 7338955"/>
              <a:gd name="connsiteY475" fmla="*/ 1965073 h 3650708"/>
              <a:gd name="connsiteX476" fmla="*/ 1811828 w 7338955"/>
              <a:gd name="connsiteY476" fmla="*/ 1957561 h 3650708"/>
              <a:gd name="connsiteX477" fmla="*/ 1790795 w 7338955"/>
              <a:gd name="connsiteY477" fmla="*/ 1944040 h 3650708"/>
              <a:gd name="connsiteX478" fmla="*/ 1772767 w 7338955"/>
              <a:gd name="connsiteY478" fmla="*/ 1942537 h 3650708"/>
              <a:gd name="connsiteX479" fmla="*/ 1751734 w 7338955"/>
              <a:gd name="connsiteY479" fmla="*/ 1954556 h 3650708"/>
              <a:gd name="connsiteX480" fmla="*/ 1751734 w 7338955"/>
              <a:gd name="connsiteY480" fmla="*/ 1972584 h 3650708"/>
              <a:gd name="connsiteX481" fmla="*/ 1777274 w 7338955"/>
              <a:gd name="connsiteY481" fmla="*/ 2008641 h 3650708"/>
              <a:gd name="connsiteX482" fmla="*/ 1786288 w 7338955"/>
              <a:gd name="connsiteY482" fmla="*/ 2029674 h 3650708"/>
              <a:gd name="connsiteX483" fmla="*/ 1790795 w 7338955"/>
              <a:gd name="connsiteY483" fmla="*/ 2055214 h 3650708"/>
              <a:gd name="connsiteX484" fmla="*/ 1798307 w 7338955"/>
              <a:gd name="connsiteY484" fmla="*/ 2079251 h 3650708"/>
              <a:gd name="connsiteX485" fmla="*/ 1813331 w 7338955"/>
              <a:gd name="connsiteY485" fmla="*/ 2094275 h 3650708"/>
              <a:gd name="connsiteX486" fmla="*/ 1831359 w 7338955"/>
              <a:gd name="connsiteY486" fmla="*/ 2104791 h 3650708"/>
              <a:gd name="connsiteX487" fmla="*/ 1846382 w 7338955"/>
              <a:gd name="connsiteY487" fmla="*/ 2119815 h 3650708"/>
              <a:gd name="connsiteX488" fmla="*/ 1853894 w 7338955"/>
              <a:gd name="connsiteY488" fmla="*/ 2142350 h 3650708"/>
              <a:gd name="connsiteX489" fmla="*/ 1855396 w 7338955"/>
              <a:gd name="connsiteY489" fmla="*/ 2170895 h 3650708"/>
              <a:gd name="connsiteX490" fmla="*/ 1864410 w 7338955"/>
              <a:gd name="connsiteY490" fmla="*/ 2184416 h 3650708"/>
              <a:gd name="connsiteX491" fmla="*/ 1865913 w 7338955"/>
              <a:gd name="connsiteY491" fmla="*/ 2200942 h 3650708"/>
              <a:gd name="connsiteX492" fmla="*/ 1861406 w 7338955"/>
              <a:gd name="connsiteY492" fmla="*/ 2209956 h 3650708"/>
              <a:gd name="connsiteX493" fmla="*/ 1852391 w 7338955"/>
              <a:gd name="connsiteY493" fmla="*/ 2206951 h 3650708"/>
              <a:gd name="connsiteX494" fmla="*/ 1844880 w 7338955"/>
              <a:gd name="connsiteY494" fmla="*/ 2194932 h 3650708"/>
              <a:gd name="connsiteX495" fmla="*/ 1840373 w 7338955"/>
              <a:gd name="connsiteY495" fmla="*/ 2187421 h 3650708"/>
              <a:gd name="connsiteX496" fmla="*/ 1835866 w 7338955"/>
              <a:gd name="connsiteY496" fmla="*/ 2184416 h 3650708"/>
              <a:gd name="connsiteX497" fmla="*/ 1825349 w 7338955"/>
              <a:gd name="connsiteY497" fmla="*/ 2184416 h 3650708"/>
              <a:gd name="connsiteX498" fmla="*/ 1822345 w 7338955"/>
              <a:gd name="connsiteY498" fmla="*/ 2187421 h 3650708"/>
              <a:gd name="connsiteX499" fmla="*/ 1822345 w 7338955"/>
              <a:gd name="connsiteY499" fmla="*/ 2202444 h 3650708"/>
              <a:gd name="connsiteX500" fmla="*/ 1820842 w 7338955"/>
              <a:gd name="connsiteY500" fmla="*/ 2205449 h 3650708"/>
              <a:gd name="connsiteX501" fmla="*/ 1813331 w 7338955"/>
              <a:gd name="connsiteY501" fmla="*/ 2206951 h 3650708"/>
              <a:gd name="connsiteX502" fmla="*/ 1799809 w 7338955"/>
              <a:gd name="connsiteY502" fmla="*/ 2200942 h 3650708"/>
              <a:gd name="connsiteX503" fmla="*/ 1793800 w 7338955"/>
              <a:gd name="connsiteY503" fmla="*/ 2202444 h 3650708"/>
              <a:gd name="connsiteX504" fmla="*/ 1783284 w 7338955"/>
              <a:gd name="connsiteY504" fmla="*/ 2208453 h 3650708"/>
              <a:gd name="connsiteX505" fmla="*/ 1771265 w 7338955"/>
              <a:gd name="connsiteY505" fmla="*/ 2226482 h 3650708"/>
              <a:gd name="connsiteX506" fmla="*/ 1763753 w 7338955"/>
              <a:gd name="connsiteY506" fmla="*/ 2232491 h 3650708"/>
              <a:gd name="connsiteX507" fmla="*/ 1754739 w 7338955"/>
              <a:gd name="connsiteY507" fmla="*/ 2235496 h 3650708"/>
              <a:gd name="connsiteX508" fmla="*/ 1745725 w 7338955"/>
              <a:gd name="connsiteY508" fmla="*/ 2236998 h 3650708"/>
              <a:gd name="connsiteX509" fmla="*/ 1730702 w 7338955"/>
              <a:gd name="connsiteY509" fmla="*/ 2235496 h 3650708"/>
              <a:gd name="connsiteX510" fmla="*/ 1715678 w 7338955"/>
              <a:gd name="connsiteY510" fmla="*/ 2238500 h 3650708"/>
              <a:gd name="connsiteX511" fmla="*/ 1697650 w 7338955"/>
              <a:gd name="connsiteY511" fmla="*/ 2253524 h 3650708"/>
              <a:gd name="connsiteX512" fmla="*/ 1684129 w 7338955"/>
              <a:gd name="connsiteY512" fmla="*/ 2274557 h 3650708"/>
              <a:gd name="connsiteX513" fmla="*/ 1676617 w 7338955"/>
              <a:gd name="connsiteY513" fmla="*/ 2289580 h 3650708"/>
              <a:gd name="connsiteX514" fmla="*/ 1666101 w 7338955"/>
              <a:gd name="connsiteY514" fmla="*/ 2303101 h 3650708"/>
              <a:gd name="connsiteX515" fmla="*/ 1649575 w 7338955"/>
              <a:gd name="connsiteY515" fmla="*/ 2316623 h 3650708"/>
              <a:gd name="connsiteX516" fmla="*/ 1625537 w 7338955"/>
              <a:gd name="connsiteY516" fmla="*/ 2348172 h 3650708"/>
              <a:gd name="connsiteX517" fmla="*/ 1593988 w 7338955"/>
              <a:gd name="connsiteY517" fmla="*/ 2351177 h 3650708"/>
              <a:gd name="connsiteX518" fmla="*/ 1562439 w 7338955"/>
              <a:gd name="connsiteY518" fmla="*/ 2333148 h 3650708"/>
              <a:gd name="connsiteX519" fmla="*/ 1535397 w 7338955"/>
              <a:gd name="connsiteY519" fmla="*/ 2309111 h 3650708"/>
              <a:gd name="connsiteX520" fmla="*/ 1521876 w 7338955"/>
              <a:gd name="connsiteY520" fmla="*/ 2291083 h 3650708"/>
              <a:gd name="connsiteX521" fmla="*/ 1515866 w 7338955"/>
              <a:gd name="connsiteY521" fmla="*/ 2276059 h 3650708"/>
              <a:gd name="connsiteX522" fmla="*/ 1506852 w 7338955"/>
              <a:gd name="connsiteY522" fmla="*/ 2235496 h 3650708"/>
              <a:gd name="connsiteX523" fmla="*/ 1497838 w 7338955"/>
              <a:gd name="connsiteY523" fmla="*/ 2212960 h 3650708"/>
              <a:gd name="connsiteX524" fmla="*/ 1475303 w 7338955"/>
              <a:gd name="connsiteY524" fmla="*/ 2188923 h 3650708"/>
              <a:gd name="connsiteX525" fmla="*/ 1464786 w 7338955"/>
              <a:gd name="connsiteY525" fmla="*/ 2170895 h 3650708"/>
              <a:gd name="connsiteX526" fmla="*/ 1454270 w 7338955"/>
              <a:gd name="connsiteY526" fmla="*/ 2155871 h 3650708"/>
              <a:gd name="connsiteX527" fmla="*/ 1434740 w 7338955"/>
              <a:gd name="connsiteY527" fmla="*/ 2119815 h 3650708"/>
              <a:gd name="connsiteX528" fmla="*/ 1424223 w 7338955"/>
              <a:gd name="connsiteY528" fmla="*/ 2104791 h 3650708"/>
              <a:gd name="connsiteX529" fmla="*/ 1406195 w 7338955"/>
              <a:gd name="connsiteY529" fmla="*/ 2092772 h 3650708"/>
              <a:gd name="connsiteX530" fmla="*/ 1371641 w 7338955"/>
              <a:gd name="connsiteY530" fmla="*/ 2080754 h 3650708"/>
              <a:gd name="connsiteX531" fmla="*/ 1358120 w 7338955"/>
              <a:gd name="connsiteY531" fmla="*/ 2062725 h 3650708"/>
              <a:gd name="connsiteX532" fmla="*/ 1356618 w 7338955"/>
              <a:gd name="connsiteY532" fmla="*/ 2052209 h 3650708"/>
              <a:gd name="connsiteX533" fmla="*/ 1358120 w 7338955"/>
              <a:gd name="connsiteY533" fmla="*/ 2040190 h 3650708"/>
              <a:gd name="connsiteX534" fmla="*/ 1356618 w 7338955"/>
              <a:gd name="connsiteY534" fmla="*/ 2029674 h 3650708"/>
              <a:gd name="connsiteX535" fmla="*/ 1352111 w 7338955"/>
              <a:gd name="connsiteY535" fmla="*/ 2017655 h 3650708"/>
              <a:gd name="connsiteX536" fmla="*/ 1344599 w 7338955"/>
              <a:gd name="connsiteY536" fmla="*/ 2016153 h 3650708"/>
              <a:gd name="connsiteX537" fmla="*/ 1308543 w 7338955"/>
              <a:gd name="connsiteY537" fmla="*/ 2016153 h 3650708"/>
              <a:gd name="connsiteX538" fmla="*/ 1299529 w 7338955"/>
              <a:gd name="connsiteY538" fmla="*/ 2019157 h 3650708"/>
              <a:gd name="connsiteX539" fmla="*/ 1295022 w 7338955"/>
              <a:gd name="connsiteY539" fmla="*/ 2023665 h 3650708"/>
              <a:gd name="connsiteX540" fmla="*/ 1289012 w 7338955"/>
              <a:gd name="connsiteY540" fmla="*/ 2025167 h 3650708"/>
              <a:gd name="connsiteX541" fmla="*/ 1278496 w 7338955"/>
              <a:gd name="connsiteY541" fmla="*/ 2017655 h 3650708"/>
              <a:gd name="connsiteX542" fmla="*/ 1275491 w 7338955"/>
              <a:gd name="connsiteY542" fmla="*/ 2010143 h 3650708"/>
              <a:gd name="connsiteX543" fmla="*/ 1264975 w 7338955"/>
              <a:gd name="connsiteY543" fmla="*/ 1978594 h 3650708"/>
              <a:gd name="connsiteX544" fmla="*/ 1240937 w 7338955"/>
              <a:gd name="connsiteY544" fmla="*/ 1974087 h 3650708"/>
              <a:gd name="connsiteX545" fmla="*/ 1233425 w 7338955"/>
              <a:gd name="connsiteY545" fmla="*/ 1953054 h 3650708"/>
              <a:gd name="connsiteX546" fmla="*/ 1239435 w 7338955"/>
              <a:gd name="connsiteY546" fmla="*/ 1933524 h 3650708"/>
              <a:gd name="connsiteX547" fmla="*/ 1254458 w 7338955"/>
              <a:gd name="connsiteY547" fmla="*/ 1938031 h 3650708"/>
              <a:gd name="connsiteX548" fmla="*/ 1252956 w 7338955"/>
              <a:gd name="connsiteY548" fmla="*/ 1933524 h 3650708"/>
              <a:gd name="connsiteX549" fmla="*/ 1249951 w 7338955"/>
              <a:gd name="connsiteY549" fmla="*/ 1920002 h 3650708"/>
              <a:gd name="connsiteX550" fmla="*/ 1254458 w 7338955"/>
              <a:gd name="connsiteY550" fmla="*/ 1920002 h 3650708"/>
              <a:gd name="connsiteX551" fmla="*/ 1261970 w 7338955"/>
              <a:gd name="connsiteY551" fmla="*/ 1915495 h 3650708"/>
              <a:gd name="connsiteX552" fmla="*/ 1264975 w 7338955"/>
              <a:gd name="connsiteY552" fmla="*/ 1913993 h 3650708"/>
              <a:gd name="connsiteX553" fmla="*/ 1276993 w 7338955"/>
              <a:gd name="connsiteY553" fmla="*/ 1903477 h 3650708"/>
              <a:gd name="connsiteX554" fmla="*/ 1290514 w 7338955"/>
              <a:gd name="connsiteY554" fmla="*/ 1895965 h 3650708"/>
              <a:gd name="connsiteX555" fmla="*/ 1302533 w 7338955"/>
              <a:gd name="connsiteY555" fmla="*/ 1885448 h 3650708"/>
              <a:gd name="connsiteX556" fmla="*/ 1308543 w 7338955"/>
              <a:gd name="connsiteY556" fmla="*/ 1870425 h 3650708"/>
              <a:gd name="connsiteX557" fmla="*/ 1320561 w 7338955"/>
              <a:gd name="connsiteY557" fmla="*/ 1865918 h 3650708"/>
              <a:gd name="connsiteX558" fmla="*/ 1344599 w 7338955"/>
              <a:gd name="connsiteY558" fmla="*/ 1873430 h 3650708"/>
              <a:gd name="connsiteX559" fmla="*/ 1358120 w 7338955"/>
              <a:gd name="connsiteY559" fmla="*/ 1870425 h 3650708"/>
              <a:gd name="connsiteX560" fmla="*/ 1365632 w 7338955"/>
              <a:gd name="connsiteY560" fmla="*/ 1859908 h 3650708"/>
              <a:gd name="connsiteX561" fmla="*/ 1380655 w 7338955"/>
              <a:gd name="connsiteY561" fmla="*/ 1844885 h 3650708"/>
              <a:gd name="connsiteX562" fmla="*/ 1388167 w 7338955"/>
              <a:gd name="connsiteY562" fmla="*/ 1835871 h 3650708"/>
              <a:gd name="connsiteX563" fmla="*/ 1385162 w 7338955"/>
              <a:gd name="connsiteY563" fmla="*/ 1835871 h 3650708"/>
              <a:gd name="connsiteX564" fmla="*/ 1385162 w 7338955"/>
              <a:gd name="connsiteY564" fmla="*/ 1828359 h 3650708"/>
              <a:gd name="connsiteX565" fmla="*/ 1386665 w 7338955"/>
              <a:gd name="connsiteY565" fmla="*/ 1819345 h 3650708"/>
              <a:gd name="connsiteX566" fmla="*/ 1388167 w 7338955"/>
              <a:gd name="connsiteY566" fmla="*/ 1813336 h 3650708"/>
              <a:gd name="connsiteX567" fmla="*/ 1391172 w 7338955"/>
              <a:gd name="connsiteY567" fmla="*/ 1805824 h 3650708"/>
              <a:gd name="connsiteX568" fmla="*/ 1392674 w 7338955"/>
              <a:gd name="connsiteY568" fmla="*/ 1802819 h 3650708"/>
              <a:gd name="connsiteX569" fmla="*/ 1392674 w 7338955"/>
              <a:gd name="connsiteY569" fmla="*/ 1799814 h 3650708"/>
              <a:gd name="connsiteX570" fmla="*/ 1389669 w 7338955"/>
              <a:gd name="connsiteY570" fmla="*/ 1789298 h 3650708"/>
              <a:gd name="connsiteX571" fmla="*/ 1415209 w 7338955"/>
              <a:gd name="connsiteY571" fmla="*/ 1780284 h 3650708"/>
              <a:gd name="connsiteX572" fmla="*/ 1407697 w 7338955"/>
              <a:gd name="connsiteY572" fmla="*/ 1756246 h 3650708"/>
              <a:gd name="connsiteX573" fmla="*/ 1341594 w 7338955"/>
              <a:gd name="connsiteY573" fmla="*/ 1687138 h 3650708"/>
              <a:gd name="connsiteX574" fmla="*/ 1319059 w 7338955"/>
              <a:gd name="connsiteY574" fmla="*/ 1673617 h 3650708"/>
              <a:gd name="connsiteX575" fmla="*/ 1293519 w 7338955"/>
              <a:gd name="connsiteY575" fmla="*/ 1667608 h 3650708"/>
              <a:gd name="connsiteX576" fmla="*/ 1264975 w 7338955"/>
              <a:gd name="connsiteY576" fmla="*/ 1667608 h 3650708"/>
              <a:gd name="connsiteX577" fmla="*/ 1255960 w 7338955"/>
              <a:gd name="connsiteY577" fmla="*/ 1669110 h 3650708"/>
              <a:gd name="connsiteX578" fmla="*/ 1249951 w 7338955"/>
              <a:gd name="connsiteY578" fmla="*/ 1681129 h 3650708"/>
              <a:gd name="connsiteX579" fmla="*/ 1243942 w 7338955"/>
              <a:gd name="connsiteY579" fmla="*/ 1696152 h 3650708"/>
              <a:gd name="connsiteX580" fmla="*/ 1234928 w 7338955"/>
              <a:gd name="connsiteY580" fmla="*/ 1708171 h 3650708"/>
              <a:gd name="connsiteX581" fmla="*/ 1222909 w 7338955"/>
              <a:gd name="connsiteY581" fmla="*/ 1711176 h 3650708"/>
              <a:gd name="connsiteX582" fmla="*/ 1210890 w 7338955"/>
              <a:gd name="connsiteY582" fmla="*/ 1706669 h 3650708"/>
              <a:gd name="connsiteX583" fmla="*/ 1186853 w 7338955"/>
              <a:gd name="connsiteY583" fmla="*/ 1687138 h 3650708"/>
              <a:gd name="connsiteX584" fmla="*/ 1153801 w 7338955"/>
              <a:gd name="connsiteY584" fmla="*/ 1684134 h 3650708"/>
              <a:gd name="connsiteX585" fmla="*/ 1105726 w 7338955"/>
              <a:gd name="connsiteY585" fmla="*/ 1730707 h 3650708"/>
              <a:gd name="connsiteX586" fmla="*/ 1074177 w 7338955"/>
              <a:gd name="connsiteY586" fmla="*/ 1736716 h 3650708"/>
              <a:gd name="connsiteX587" fmla="*/ 1072674 w 7338955"/>
              <a:gd name="connsiteY587" fmla="*/ 1732208 h 3650708"/>
              <a:gd name="connsiteX588" fmla="*/ 1071172 w 7338955"/>
              <a:gd name="connsiteY588" fmla="*/ 1729204 h 3650708"/>
              <a:gd name="connsiteX589" fmla="*/ 1072674 w 7338955"/>
              <a:gd name="connsiteY589" fmla="*/ 1724697 h 3650708"/>
              <a:gd name="connsiteX590" fmla="*/ 1074177 w 7338955"/>
              <a:gd name="connsiteY590" fmla="*/ 1721692 h 3650708"/>
              <a:gd name="connsiteX591" fmla="*/ 1084693 w 7338955"/>
              <a:gd name="connsiteY591" fmla="*/ 1712678 h 3650708"/>
              <a:gd name="connsiteX592" fmla="*/ 1086196 w 7338955"/>
              <a:gd name="connsiteY592" fmla="*/ 1697655 h 3650708"/>
              <a:gd name="connsiteX593" fmla="*/ 1081688 w 7338955"/>
              <a:gd name="connsiteY593" fmla="*/ 1681129 h 3650708"/>
              <a:gd name="connsiteX594" fmla="*/ 1075679 w 7338955"/>
              <a:gd name="connsiteY594" fmla="*/ 1664603 h 3650708"/>
              <a:gd name="connsiteX595" fmla="*/ 1065163 w 7338955"/>
              <a:gd name="connsiteY595" fmla="*/ 1645072 h 3650708"/>
              <a:gd name="connsiteX596" fmla="*/ 1054646 w 7338955"/>
              <a:gd name="connsiteY596" fmla="*/ 1636058 h 3650708"/>
              <a:gd name="connsiteX597" fmla="*/ 1042627 w 7338955"/>
              <a:gd name="connsiteY597" fmla="*/ 1634556 h 3650708"/>
              <a:gd name="connsiteX598" fmla="*/ 997557 w 7338955"/>
              <a:gd name="connsiteY598" fmla="*/ 1651082 h 3650708"/>
              <a:gd name="connsiteX599" fmla="*/ 976524 w 7338955"/>
              <a:gd name="connsiteY599" fmla="*/ 1651082 h 3650708"/>
              <a:gd name="connsiteX600" fmla="*/ 970515 w 7338955"/>
              <a:gd name="connsiteY600" fmla="*/ 1649579 h 3650708"/>
              <a:gd name="connsiteX601" fmla="*/ 931454 w 7338955"/>
              <a:gd name="connsiteY601" fmla="*/ 1583476 h 3650708"/>
              <a:gd name="connsiteX602" fmla="*/ 929952 w 7338955"/>
              <a:gd name="connsiteY602" fmla="*/ 1575964 h 3650708"/>
              <a:gd name="connsiteX603" fmla="*/ 928449 w 7338955"/>
              <a:gd name="connsiteY603" fmla="*/ 1568453 h 3650708"/>
              <a:gd name="connsiteX604" fmla="*/ 908919 w 7338955"/>
              <a:gd name="connsiteY604" fmla="*/ 1565448 h 3650708"/>
              <a:gd name="connsiteX605" fmla="*/ 845820 w 7338955"/>
              <a:gd name="connsiteY605" fmla="*/ 1581974 h 3650708"/>
              <a:gd name="connsiteX606" fmla="*/ 836806 w 7338955"/>
              <a:gd name="connsiteY606" fmla="*/ 1578969 h 3650708"/>
              <a:gd name="connsiteX607" fmla="*/ 830797 w 7338955"/>
              <a:gd name="connsiteY607" fmla="*/ 1572960 h 3650708"/>
              <a:gd name="connsiteX608" fmla="*/ 821783 w 7338955"/>
              <a:gd name="connsiteY608" fmla="*/ 1557936 h 3650708"/>
              <a:gd name="connsiteX609" fmla="*/ 812769 w 7338955"/>
              <a:gd name="connsiteY609" fmla="*/ 1551927 h 3650708"/>
              <a:gd name="connsiteX610" fmla="*/ 659530 w 7338955"/>
              <a:gd name="connsiteY610" fmla="*/ 1497842 h 3650708"/>
              <a:gd name="connsiteX611" fmla="*/ 626478 w 7338955"/>
              <a:gd name="connsiteY611" fmla="*/ 1500847 h 3650708"/>
              <a:gd name="connsiteX612" fmla="*/ 620469 w 7338955"/>
              <a:gd name="connsiteY612" fmla="*/ 1509861 h 3650708"/>
              <a:gd name="connsiteX613" fmla="*/ 612957 w 7338955"/>
              <a:gd name="connsiteY613" fmla="*/ 1521880 h 3650708"/>
              <a:gd name="connsiteX614" fmla="*/ 603943 w 7338955"/>
              <a:gd name="connsiteY614" fmla="*/ 1532396 h 3650708"/>
              <a:gd name="connsiteX615" fmla="*/ 602440 w 7338955"/>
              <a:gd name="connsiteY615" fmla="*/ 1530894 h 3650708"/>
              <a:gd name="connsiteX616" fmla="*/ 593426 w 7338955"/>
              <a:gd name="connsiteY616" fmla="*/ 1527889 h 3650708"/>
              <a:gd name="connsiteX617" fmla="*/ 588919 w 7338955"/>
              <a:gd name="connsiteY617" fmla="*/ 1517373 h 3650708"/>
              <a:gd name="connsiteX618" fmla="*/ 588919 w 7338955"/>
              <a:gd name="connsiteY618" fmla="*/ 1506856 h 3650708"/>
              <a:gd name="connsiteX619" fmla="*/ 590422 w 7338955"/>
              <a:gd name="connsiteY619" fmla="*/ 1494838 h 3650708"/>
              <a:gd name="connsiteX620" fmla="*/ 590422 w 7338955"/>
              <a:gd name="connsiteY620" fmla="*/ 1482819 h 3650708"/>
              <a:gd name="connsiteX621" fmla="*/ 581408 w 7338955"/>
              <a:gd name="connsiteY621" fmla="*/ 1460284 h 3650708"/>
              <a:gd name="connsiteX622" fmla="*/ 569389 w 7338955"/>
              <a:gd name="connsiteY622" fmla="*/ 1449767 h 3650708"/>
              <a:gd name="connsiteX623" fmla="*/ 555868 w 7338955"/>
              <a:gd name="connsiteY623" fmla="*/ 1443758 h 3650708"/>
              <a:gd name="connsiteX624" fmla="*/ 540844 w 7338955"/>
              <a:gd name="connsiteY624" fmla="*/ 1431739 h 3650708"/>
              <a:gd name="connsiteX625" fmla="*/ 531830 w 7338955"/>
              <a:gd name="connsiteY625" fmla="*/ 1418218 h 3650708"/>
              <a:gd name="connsiteX626" fmla="*/ 522816 w 7338955"/>
              <a:gd name="connsiteY626" fmla="*/ 1398687 h 3650708"/>
              <a:gd name="connsiteX627" fmla="*/ 516807 w 7338955"/>
              <a:gd name="connsiteY627" fmla="*/ 1377654 h 3650708"/>
              <a:gd name="connsiteX628" fmla="*/ 513802 w 7338955"/>
              <a:gd name="connsiteY628" fmla="*/ 1359626 h 3650708"/>
              <a:gd name="connsiteX629" fmla="*/ 519811 w 7338955"/>
              <a:gd name="connsiteY629" fmla="*/ 1337091 h 3650708"/>
              <a:gd name="connsiteX630" fmla="*/ 525821 w 7338955"/>
              <a:gd name="connsiteY630" fmla="*/ 1325072 h 3650708"/>
              <a:gd name="connsiteX631" fmla="*/ 527323 w 7338955"/>
              <a:gd name="connsiteY631" fmla="*/ 1313053 h 3650708"/>
              <a:gd name="connsiteX632" fmla="*/ 515304 w 7338955"/>
              <a:gd name="connsiteY632" fmla="*/ 1292020 h 3650708"/>
              <a:gd name="connsiteX633" fmla="*/ 494272 w 7338955"/>
              <a:gd name="connsiteY633" fmla="*/ 1283006 h 3650708"/>
              <a:gd name="connsiteX634" fmla="*/ 450704 w 7338955"/>
              <a:gd name="connsiteY634" fmla="*/ 1281504 h 3650708"/>
              <a:gd name="connsiteX635" fmla="*/ 443192 w 7338955"/>
              <a:gd name="connsiteY635" fmla="*/ 1263476 h 3650708"/>
              <a:gd name="connsiteX636" fmla="*/ 440187 w 7338955"/>
              <a:gd name="connsiteY636" fmla="*/ 1245447 h 3650708"/>
              <a:gd name="connsiteX637" fmla="*/ 431173 w 7338955"/>
              <a:gd name="connsiteY637" fmla="*/ 1240941 h 3650708"/>
              <a:gd name="connsiteX638" fmla="*/ 420657 w 7338955"/>
              <a:gd name="connsiteY638" fmla="*/ 1248452 h 3650708"/>
              <a:gd name="connsiteX639" fmla="*/ 413145 w 7338955"/>
              <a:gd name="connsiteY639" fmla="*/ 1263476 h 3650708"/>
              <a:gd name="connsiteX640" fmla="*/ 413145 w 7338955"/>
              <a:gd name="connsiteY640" fmla="*/ 1263476 h 3650708"/>
              <a:gd name="connsiteX641" fmla="*/ 411643 w 7338955"/>
              <a:gd name="connsiteY641" fmla="*/ 1276997 h 3650708"/>
              <a:gd name="connsiteX642" fmla="*/ 402629 w 7338955"/>
              <a:gd name="connsiteY642" fmla="*/ 1278499 h 3650708"/>
              <a:gd name="connsiteX643" fmla="*/ 392112 w 7338955"/>
              <a:gd name="connsiteY643" fmla="*/ 1272490 h 3650708"/>
              <a:gd name="connsiteX644" fmla="*/ 383098 w 7338955"/>
              <a:gd name="connsiteY644" fmla="*/ 1263476 h 3650708"/>
              <a:gd name="connsiteX645" fmla="*/ 377089 w 7338955"/>
              <a:gd name="connsiteY645" fmla="*/ 1251457 h 3650708"/>
              <a:gd name="connsiteX646" fmla="*/ 338028 w 7338955"/>
              <a:gd name="connsiteY646" fmla="*/ 1243945 h 3650708"/>
              <a:gd name="connsiteX647" fmla="*/ 323004 w 7338955"/>
              <a:gd name="connsiteY647" fmla="*/ 1228922 h 3650708"/>
              <a:gd name="connsiteX648" fmla="*/ 320000 w 7338955"/>
              <a:gd name="connsiteY648" fmla="*/ 1239438 h 3650708"/>
              <a:gd name="connsiteX649" fmla="*/ 316995 w 7338955"/>
              <a:gd name="connsiteY649" fmla="*/ 1245447 h 3650708"/>
              <a:gd name="connsiteX650" fmla="*/ 306478 w 7338955"/>
              <a:gd name="connsiteY650" fmla="*/ 1252959 h 3650708"/>
              <a:gd name="connsiteX651" fmla="*/ 301971 w 7338955"/>
              <a:gd name="connsiteY651" fmla="*/ 1254462 h 3650708"/>
              <a:gd name="connsiteX652" fmla="*/ 297464 w 7338955"/>
              <a:gd name="connsiteY652" fmla="*/ 1255964 h 3650708"/>
              <a:gd name="connsiteX653" fmla="*/ 292957 w 7338955"/>
              <a:gd name="connsiteY653" fmla="*/ 1258968 h 3650708"/>
              <a:gd name="connsiteX654" fmla="*/ 289953 w 7338955"/>
              <a:gd name="connsiteY654" fmla="*/ 1263476 h 3650708"/>
              <a:gd name="connsiteX655" fmla="*/ 292957 w 7338955"/>
              <a:gd name="connsiteY655" fmla="*/ 1276997 h 3650708"/>
              <a:gd name="connsiteX656" fmla="*/ 304976 w 7338955"/>
              <a:gd name="connsiteY656" fmla="*/ 1287514 h 3650708"/>
              <a:gd name="connsiteX657" fmla="*/ 316995 w 7338955"/>
              <a:gd name="connsiteY657" fmla="*/ 1304039 h 3650708"/>
              <a:gd name="connsiteX658" fmla="*/ 318497 w 7338955"/>
              <a:gd name="connsiteY658" fmla="*/ 1340096 h 3650708"/>
              <a:gd name="connsiteX659" fmla="*/ 315492 w 7338955"/>
              <a:gd name="connsiteY659" fmla="*/ 1346105 h 3650708"/>
              <a:gd name="connsiteX660" fmla="*/ 307981 w 7338955"/>
              <a:gd name="connsiteY660" fmla="*/ 1355119 h 3650708"/>
              <a:gd name="connsiteX661" fmla="*/ 306478 w 7338955"/>
              <a:gd name="connsiteY661" fmla="*/ 1359626 h 3650708"/>
              <a:gd name="connsiteX662" fmla="*/ 304976 w 7338955"/>
              <a:gd name="connsiteY662" fmla="*/ 1365635 h 3650708"/>
              <a:gd name="connsiteX663" fmla="*/ 306478 w 7338955"/>
              <a:gd name="connsiteY663" fmla="*/ 1370143 h 3650708"/>
              <a:gd name="connsiteX664" fmla="*/ 306478 w 7338955"/>
              <a:gd name="connsiteY664" fmla="*/ 1374650 h 3650708"/>
              <a:gd name="connsiteX665" fmla="*/ 307981 w 7338955"/>
              <a:gd name="connsiteY665" fmla="*/ 1416715 h 3650708"/>
              <a:gd name="connsiteX666" fmla="*/ 306478 w 7338955"/>
              <a:gd name="connsiteY666" fmla="*/ 1427232 h 3650708"/>
              <a:gd name="connsiteX667" fmla="*/ 217840 w 7338955"/>
              <a:gd name="connsiteY667" fmla="*/ 1419720 h 3650708"/>
              <a:gd name="connsiteX668" fmla="*/ 190798 w 7338955"/>
              <a:gd name="connsiteY668" fmla="*/ 1427232 h 3650708"/>
              <a:gd name="connsiteX669" fmla="*/ 174272 w 7338955"/>
              <a:gd name="connsiteY669" fmla="*/ 1427232 h 3650708"/>
              <a:gd name="connsiteX670" fmla="*/ 174272 w 7338955"/>
              <a:gd name="connsiteY670" fmla="*/ 1404697 h 3650708"/>
              <a:gd name="connsiteX671" fmla="*/ 184788 w 7338955"/>
              <a:gd name="connsiteY671" fmla="*/ 1386668 h 3650708"/>
              <a:gd name="connsiteX672" fmla="*/ 211831 w 7338955"/>
              <a:gd name="connsiteY672" fmla="*/ 1356621 h 3650708"/>
              <a:gd name="connsiteX673" fmla="*/ 250892 w 7338955"/>
              <a:gd name="connsiteY673" fmla="*/ 1263476 h 3650708"/>
              <a:gd name="connsiteX674" fmla="*/ 285446 w 7338955"/>
              <a:gd name="connsiteY674" fmla="*/ 1176339 h 3650708"/>
              <a:gd name="connsiteX675" fmla="*/ 288450 w 7338955"/>
              <a:gd name="connsiteY675" fmla="*/ 1162818 h 3650708"/>
              <a:gd name="connsiteX676" fmla="*/ 288450 w 7338955"/>
              <a:gd name="connsiteY676" fmla="*/ 1138781 h 3650708"/>
              <a:gd name="connsiteX677" fmla="*/ 289953 w 7338955"/>
              <a:gd name="connsiteY677" fmla="*/ 1126762 h 3650708"/>
              <a:gd name="connsiteX678" fmla="*/ 292957 w 7338955"/>
              <a:gd name="connsiteY678" fmla="*/ 1119250 h 3650708"/>
              <a:gd name="connsiteX679" fmla="*/ 298967 w 7338955"/>
              <a:gd name="connsiteY679" fmla="*/ 1113241 h 3650708"/>
              <a:gd name="connsiteX680" fmla="*/ 304976 w 7338955"/>
              <a:gd name="connsiteY680" fmla="*/ 1104227 h 3650708"/>
              <a:gd name="connsiteX681" fmla="*/ 306478 w 7338955"/>
              <a:gd name="connsiteY681" fmla="*/ 1089203 h 3650708"/>
              <a:gd name="connsiteX682" fmla="*/ 306478 w 7338955"/>
              <a:gd name="connsiteY682" fmla="*/ 1059156 h 3650708"/>
              <a:gd name="connsiteX683" fmla="*/ 312488 w 7338955"/>
              <a:gd name="connsiteY683" fmla="*/ 1024602 h 3650708"/>
              <a:gd name="connsiteX684" fmla="*/ 323004 w 7338955"/>
              <a:gd name="connsiteY684" fmla="*/ 991550 h 3650708"/>
              <a:gd name="connsiteX685" fmla="*/ 336525 w 7338955"/>
              <a:gd name="connsiteY685" fmla="*/ 966010 h 3650708"/>
              <a:gd name="connsiteX686" fmla="*/ 333521 w 7338955"/>
              <a:gd name="connsiteY686" fmla="*/ 961504 h 3650708"/>
              <a:gd name="connsiteX687" fmla="*/ 330516 w 7338955"/>
              <a:gd name="connsiteY687" fmla="*/ 958499 h 3650708"/>
              <a:gd name="connsiteX688" fmla="*/ 335023 w 7338955"/>
              <a:gd name="connsiteY688" fmla="*/ 922442 h 3650708"/>
              <a:gd name="connsiteX689" fmla="*/ 323004 w 7338955"/>
              <a:gd name="connsiteY689" fmla="*/ 898405 h 3650708"/>
              <a:gd name="connsiteX690" fmla="*/ 306478 w 7338955"/>
              <a:gd name="connsiteY690" fmla="*/ 877372 h 3650708"/>
              <a:gd name="connsiteX691" fmla="*/ 291455 w 7338955"/>
              <a:gd name="connsiteY691" fmla="*/ 853334 h 3650708"/>
              <a:gd name="connsiteX692" fmla="*/ 289953 w 7338955"/>
              <a:gd name="connsiteY692" fmla="*/ 844320 h 3650708"/>
              <a:gd name="connsiteX693" fmla="*/ 286948 w 7338955"/>
              <a:gd name="connsiteY693" fmla="*/ 821785 h 3650708"/>
              <a:gd name="connsiteX694" fmla="*/ 286948 w 7338955"/>
              <a:gd name="connsiteY694" fmla="*/ 821785 h 3650708"/>
              <a:gd name="connsiteX695" fmla="*/ 282441 w 7338955"/>
              <a:gd name="connsiteY695" fmla="*/ 769203 h 3650708"/>
              <a:gd name="connsiteX696" fmla="*/ 279436 w 7338955"/>
              <a:gd name="connsiteY696" fmla="*/ 736151 h 3650708"/>
              <a:gd name="connsiteX697" fmla="*/ 285446 w 7338955"/>
              <a:gd name="connsiteY697" fmla="*/ 721128 h 3650708"/>
              <a:gd name="connsiteX698" fmla="*/ 277934 w 7338955"/>
              <a:gd name="connsiteY698" fmla="*/ 704602 h 3650708"/>
              <a:gd name="connsiteX699" fmla="*/ 262910 w 7338955"/>
              <a:gd name="connsiteY699" fmla="*/ 689578 h 3650708"/>
              <a:gd name="connsiteX700" fmla="*/ 250892 w 7338955"/>
              <a:gd name="connsiteY700" fmla="*/ 680564 h 3650708"/>
              <a:gd name="connsiteX701" fmla="*/ 234366 w 7338955"/>
              <a:gd name="connsiteY701" fmla="*/ 671550 h 3650708"/>
              <a:gd name="connsiteX702" fmla="*/ 198310 w 7338955"/>
              <a:gd name="connsiteY702" fmla="*/ 661034 h 3650708"/>
              <a:gd name="connsiteX703" fmla="*/ 180281 w 7338955"/>
              <a:gd name="connsiteY703" fmla="*/ 650517 h 3650708"/>
              <a:gd name="connsiteX704" fmla="*/ 163756 w 7338955"/>
              <a:gd name="connsiteY704" fmla="*/ 638498 h 3650708"/>
              <a:gd name="connsiteX705" fmla="*/ 114178 w 7338955"/>
              <a:gd name="connsiteY705" fmla="*/ 621973 h 3650708"/>
              <a:gd name="connsiteX706" fmla="*/ 97652 w 7338955"/>
              <a:gd name="connsiteY706" fmla="*/ 603945 h 3650708"/>
              <a:gd name="connsiteX707" fmla="*/ 94648 w 7338955"/>
              <a:gd name="connsiteY707" fmla="*/ 591926 h 3650708"/>
              <a:gd name="connsiteX708" fmla="*/ 93145 w 7338955"/>
              <a:gd name="connsiteY708" fmla="*/ 582911 h 3650708"/>
              <a:gd name="connsiteX709" fmla="*/ 99155 w 7338955"/>
              <a:gd name="connsiteY709" fmla="*/ 558874 h 3650708"/>
              <a:gd name="connsiteX710" fmla="*/ 114178 w 7338955"/>
              <a:gd name="connsiteY710" fmla="*/ 534836 h 3650708"/>
              <a:gd name="connsiteX711" fmla="*/ 123192 w 7338955"/>
              <a:gd name="connsiteY711" fmla="*/ 510799 h 3650708"/>
              <a:gd name="connsiteX712" fmla="*/ 121690 w 7338955"/>
              <a:gd name="connsiteY712" fmla="*/ 477747 h 3650708"/>
              <a:gd name="connsiteX713" fmla="*/ 114178 w 7338955"/>
              <a:gd name="connsiteY713" fmla="*/ 446198 h 3650708"/>
              <a:gd name="connsiteX714" fmla="*/ 105164 w 7338955"/>
              <a:gd name="connsiteY714" fmla="*/ 425165 h 3650708"/>
              <a:gd name="connsiteX715" fmla="*/ 67606 w 7338955"/>
              <a:gd name="connsiteY715" fmla="*/ 393616 h 3650708"/>
              <a:gd name="connsiteX716" fmla="*/ 49577 w 7338955"/>
              <a:gd name="connsiteY716" fmla="*/ 372582 h 3650708"/>
              <a:gd name="connsiteX717" fmla="*/ 42066 w 7338955"/>
              <a:gd name="connsiteY717" fmla="*/ 342535 h 3650708"/>
              <a:gd name="connsiteX718" fmla="*/ 39061 w 7338955"/>
              <a:gd name="connsiteY718" fmla="*/ 309484 h 3650708"/>
              <a:gd name="connsiteX719" fmla="*/ 28545 w 7338955"/>
              <a:gd name="connsiteY719" fmla="*/ 294461 h 3650708"/>
              <a:gd name="connsiteX720" fmla="*/ 15023 w 7338955"/>
              <a:gd name="connsiteY720" fmla="*/ 285446 h 3650708"/>
              <a:gd name="connsiteX721" fmla="*/ 1502 w 7338955"/>
              <a:gd name="connsiteY721" fmla="*/ 265916 h 3650708"/>
              <a:gd name="connsiteX722" fmla="*/ 0 w 7338955"/>
              <a:gd name="connsiteY722" fmla="*/ 238873 h 3650708"/>
              <a:gd name="connsiteX723" fmla="*/ 9014 w 7338955"/>
              <a:gd name="connsiteY723" fmla="*/ 217841 h 3650708"/>
              <a:gd name="connsiteX724" fmla="*/ 54084 w 7338955"/>
              <a:gd name="connsiteY724" fmla="*/ 172770 h 3650708"/>
              <a:gd name="connsiteX725" fmla="*/ 67606 w 7338955"/>
              <a:gd name="connsiteY725" fmla="*/ 154742 h 3650708"/>
              <a:gd name="connsiteX726" fmla="*/ 79624 w 7338955"/>
              <a:gd name="connsiteY726" fmla="*/ 132207 h 3650708"/>
              <a:gd name="connsiteX727" fmla="*/ 85634 w 7338955"/>
              <a:gd name="connsiteY727" fmla="*/ 106667 h 3650708"/>
              <a:gd name="connsiteX728" fmla="*/ 88638 w 7338955"/>
              <a:gd name="connsiteY728" fmla="*/ 31549 h 3650708"/>
              <a:gd name="connsiteX729" fmla="*/ 93145 w 7338955"/>
              <a:gd name="connsiteY729" fmla="*/ 19531 h 3650708"/>
              <a:gd name="connsiteX730" fmla="*/ 103662 w 7338955"/>
              <a:gd name="connsiteY730" fmla="*/ 0 h 3650708"/>
              <a:gd name="connsiteX731" fmla="*/ 6970881 w 7338955"/>
              <a:gd name="connsiteY731" fmla="*/ 0 h 3650708"/>
              <a:gd name="connsiteX732" fmla="*/ 6972384 w 7338955"/>
              <a:gd name="connsiteY732" fmla="*/ 7512 h 3650708"/>
              <a:gd name="connsiteX733" fmla="*/ 6981398 w 7338955"/>
              <a:gd name="connsiteY733" fmla="*/ 30047 h 3650708"/>
              <a:gd name="connsiteX734" fmla="*/ 6969379 w 7338955"/>
              <a:gd name="connsiteY734" fmla="*/ 37559 h 3650708"/>
              <a:gd name="connsiteX735" fmla="*/ 6958862 w 7338955"/>
              <a:gd name="connsiteY735" fmla="*/ 54085 h 3650708"/>
              <a:gd name="connsiteX736" fmla="*/ 6943839 w 7338955"/>
              <a:gd name="connsiteY736" fmla="*/ 88639 h 3650708"/>
              <a:gd name="connsiteX737" fmla="*/ 6939332 w 7338955"/>
              <a:gd name="connsiteY737" fmla="*/ 111174 h 3650708"/>
              <a:gd name="connsiteX738" fmla="*/ 6939332 w 7338955"/>
              <a:gd name="connsiteY738" fmla="*/ 151737 h 3650708"/>
              <a:gd name="connsiteX739" fmla="*/ 6933323 w 7338955"/>
              <a:gd name="connsiteY739" fmla="*/ 165258 h 3650708"/>
              <a:gd name="connsiteX740" fmla="*/ 6936327 w 7338955"/>
              <a:gd name="connsiteY740" fmla="*/ 166761 h 3650708"/>
              <a:gd name="connsiteX741" fmla="*/ 6937830 w 7338955"/>
              <a:gd name="connsiteY741" fmla="*/ 166761 h 3650708"/>
              <a:gd name="connsiteX742" fmla="*/ 6937830 w 7338955"/>
              <a:gd name="connsiteY742" fmla="*/ 168263 h 3650708"/>
              <a:gd name="connsiteX743" fmla="*/ 6939332 w 7338955"/>
              <a:gd name="connsiteY743" fmla="*/ 174273 h 3650708"/>
              <a:gd name="connsiteX744" fmla="*/ 6930318 w 7338955"/>
              <a:gd name="connsiteY744" fmla="*/ 180282 h 3650708"/>
              <a:gd name="connsiteX745" fmla="*/ 6925811 w 7338955"/>
              <a:gd name="connsiteY745" fmla="*/ 207324 h 3650708"/>
              <a:gd name="connsiteX746" fmla="*/ 6918299 w 7338955"/>
              <a:gd name="connsiteY746" fmla="*/ 216338 h 3650708"/>
              <a:gd name="connsiteX747" fmla="*/ 6930318 w 7338955"/>
              <a:gd name="connsiteY747" fmla="*/ 238873 h 3650708"/>
              <a:gd name="connsiteX748" fmla="*/ 6943839 w 7338955"/>
              <a:gd name="connsiteY748" fmla="*/ 258404 h 3650708"/>
              <a:gd name="connsiteX749" fmla="*/ 6936327 w 7338955"/>
              <a:gd name="connsiteY749" fmla="*/ 286949 h 3650708"/>
              <a:gd name="connsiteX750" fmla="*/ 6921304 w 7338955"/>
              <a:gd name="connsiteY750" fmla="*/ 301972 h 3650708"/>
              <a:gd name="connsiteX751" fmla="*/ 6904778 w 7338955"/>
              <a:gd name="connsiteY751" fmla="*/ 312488 h 3650708"/>
              <a:gd name="connsiteX752" fmla="*/ 6891257 w 7338955"/>
              <a:gd name="connsiteY752" fmla="*/ 327512 h 3650708"/>
              <a:gd name="connsiteX753" fmla="*/ 6888252 w 7338955"/>
              <a:gd name="connsiteY753" fmla="*/ 336526 h 3650708"/>
              <a:gd name="connsiteX754" fmla="*/ 6885248 w 7338955"/>
              <a:gd name="connsiteY754" fmla="*/ 350047 h 3650708"/>
              <a:gd name="connsiteX755" fmla="*/ 6880741 w 7338955"/>
              <a:gd name="connsiteY755" fmla="*/ 378592 h 3650708"/>
              <a:gd name="connsiteX756" fmla="*/ 6883745 w 7338955"/>
              <a:gd name="connsiteY756" fmla="*/ 384601 h 3650708"/>
              <a:gd name="connsiteX757" fmla="*/ 6889755 w 7338955"/>
              <a:gd name="connsiteY757" fmla="*/ 393616 h 3650708"/>
              <a:gd name="connsiteX758" fmla="*/ 6891257 w 7338955"/>
              <a:gd name="connsiteY758" fmla="*/ 401127 h 3650708"/>
              <a:gd name="connsiteX759" fmla="*/ 6883745 w 7338955"/>
              <a:gd name="connsiteY759" fmla="*/ 404132 h 3650708"/>
              <a:gd name="connsiteX760" fmla="*/ 6880741 w 7338955"/>
              <a:gd name="connsiteY760" fmla="*/ 407137 h 3650708"/>
              <a:gd name="connsiteX761" fmla="*/ 6883745 w 7338955"/>
              <a:gd name="connsiteY761" fmla="*/ 416151 h 3650708"/>
              <a:gd name="connsiteX762" fmla="*/ 6888252 w 7338955"/>
              <a:gd name="connsiteY762" fmla="*/ 423663 h 3650708"/>
              <a:gd name="connsiteX763" fmla="*/ 6891257 w 7338955"/>
              <a:gd name="connsiteY763" fmla="*/ 429672 h 3650708"/>
              <a:gd name="connsiteX764" fmla="*/ 6882243 w 7338955"/>
              <a:gd name="connsiteY764" fmla="*/ 441691 h 3650708"/>
              <a:gd name="connsiteX765" fmla="*/ 6877736 w 7338955"/>
              <a:gd name="connsiteY765" fmla="*/ 444695 h 3650708"/>
              <a:gd name="connsiteX766" fmla="*/ 6870224 w 7338955"/>
              <a:gd name="connsiteY766" fmla="*/ 446198 h 3650708"/>
              <a:gd name="connsiteX767" fmla="*/ 6870224 w 7338955"/>
              <a:gd name="connsiteY767" fmla="*/ 455212 h 3650708"/>
              <a:gd name="connsiteX768" fmla="*/ 6879238 w 7338955"/>
              <a:gd name="connsiteY768" fmla="*/ 464226 h 3650708"/>
              <a:gd name="connsiteX769" fmla="*/ 6880741 w 7338955"/>
              <a:gd name="connsiteY769" fmla="*/ 476245 h 3650708"/>
              <a:gd name="connsiteX770" fmla="*/ 6876233 w 7338955"/>
              <a:gd name="connsiteY770" fmla="*/ 509296 h 3650708"/>
              <a:gd name="connsiteX771" fmla="*/ 6879238 w 7338955"/>
              <a:gd name="connsiteY771" fmla="*/ 527325 h 3650708"/>
              <a:gd name="connsiteX772" fmla="*/ 6885248 w 7338955"/>
              <a:gd name="connsiteY772" fmla="*/ 543851 h 3650708"/>
              <a:gd name="connsiteX773" fmla="*/ 6901773 w 7338955"/>
              <a:gd name="connsiteY773" fmla="*/ 573898 h 3650708"/>
              <a:gd name="connsiteX774" fmla="*/ 6897267 w 7338955"/>
              <a:gd name="connsiteY774" fmla="*/ 573898 h 3650708"/>
              <a:gd name="connsiteX775" fmla="*/ 6891257 w 7338955"/>
              <a:gd name="connsiteY775" fmla="*/ 573898 h 3650708"/>
              <a:gd name="connsiteX776" fmla="*/ 6901773 w 7338955"/>
              <a:gd name="connsiteY776" fmla="*/ 593428 h 3650708"/>
              <a:gd name="connsiteX777" fmla="*/ 6913792 w 7338955"/>
              <a:gd name="connsiteY777" fmla="*/ 597935 h 3650708"/>
              <a:gd name="connsiteX778" fmla="*/ 6924309 w 7338955"/>
              <a:gd name="connsiteY778" fmla="*/ 603945 h 3650708"/>
              <a:gd name="connsiteX779" fmla="*/ 6927313 w 7338955"/>
              <a:gd name="connsiteY779" fmla="*/ 620470 h 3650708"/>
              <a:gd name="connsiteX780" fmla="*/ 6928815 w 7338955"/>
              <a:gd name="connsiteY780" fmla="*/ 627982 h 3650708"/>
              <a:gd name="connsiteX781" fmla="*/ 6933323 w 7338955"/>
              <a:gd name="connsiteY781" fmla="*/ 646010 h 3650708"/>
              <a:gd name="connsiteX782" fmla="*/ 6945341 w 7338955"/>
              <a:gd name="connsiteY782" fmla="*/ 653522 h 3650708"/>
              <a:gd name="connsiteX783" fmla="*/ 6958862 w 7338955"/>
              <a:gd name="connsiteY783" fmla="*/ 658029 h 3650708"/>
              <a:gd name="connsiteX784" fmla="*/ 6970881 w 7338955"/>
              <a:gd name="connsiteY784" fmla="*/ 665541 h 3650708"/>
              <a:gd name="connsiteX785" fmla="*/ 6958862 w 7338955"/>
              <a:gd name="connsiteY785" fmla="*/ 691081 h 3650708"/>
              <a:gd name="connsiteX786" fmla="*/ 6958862 w 7338955"/>
              <a:gd name="connsiteY786" fmla="*/ 698592 h 3650708"/>
              <a:gd name="connsiteX787" fmla="*/ 6990412 w 7338955"/>
              <a:gd name="connsiteY787" fmla="*/ 745165 h 3650708"/>
              <a:gd name="connsiteX788" fmla="*/ 6996421 w 7338955"/>
              <a:gd name="connsiteY788" fmla="*/ 758686 h 3650708"/>
              <a:gd name="connsiteX789" fmla="*/ 6988909 w 7338955"/>
              <a:gd name="connsiteY789" fmla="*/ 763193 h 3650708"/>
              <a:gd name="connsiteX790" fmla="*/ 6982900 w 7338955"/>
              <a:gd name="connsiteY790" fmla="*/ 772207 h 3650708"/>
              <a:gd name="connsiteX791" fmla="*/ 6981398 w 7338955"/>
              <a:gd name="connsiteY791" fmla="*/ 785728 h 3650708"/>
              <a:gd name="connsiteX792" fmla="*/ 6985905 w 7338955"/>
              <a:gd name="connsiteY792" fmla="*/ 800752 h 3650708"/>
              <a:gd name="connsiteX793" fmla="*/ 6972384 w 7338955"/>
              <a:gd name="connsiteY793" fmla="*/ 806762 h 3650708"/>
              <a:gd name="connsiteX794" fmla="*/ 6958862 w 7338955"/>
              <a:gd name="connsiteY794" fmla="*/ 821785 h 3650708"/>
              <a:gd name="connsiteX795" fmla="*/ 6948346 w 7338955"/>
              <a:gd name="connsiteY795" fmla="*/ 839813 h 3650708"/>
              <a:gd name="connsiteX796" fmla="*/ 6943839 w 7338955"/>
              <a:gd name="connsiteY796" fmla="*/ 856339 h 3650708"/>
              <a:gd name="connsiteX797" fmla="*/ 6949849 w 7338955"/>
              <a:gd name="connsiteY797" fmla="*/ 881879 h 3650708"/>
              <a:gd name="connsiteX798" fmla="*/ 6961867 w 7338955"/>
              <a:gd name="connsiteY798" fmla="*/ 887888 h 3650708"/>
              <a:gd name="connsiteX799" fmla="*/ 6975388 w 7338955"/>
              <a:gd name="connsiteY799" fmla="*/ 889391 h 3650708"/>
              <a:gd name="connsiteX800" fmla="*/ 6988909 w 7338955"/>
              <a:gd name="connsiteY800" fmla="*/ 896903 h 3650708"/>
              <a:gd name="connsiteX801" fmla="*/ 7030975 w 7338955"/>
              <a:gd name="connsiteY801" fmla="*/ 990048 h 3650708"/>
              <a:gd name="connsiteX802" fmla="*/ 7049003 w 7338955"/>
              <a:gd name="connsiteY802" fmla="*/ 1011081 h 3650708"/>
              <a:gd name="connsiteX803" fmla="*/ 7088064 w 7338955"/>
              <a:gd name="connsiteY803" fmla="*/ 1036621 h 3650708"/>
              <a:gd name="connsiteX804" fmla="*/ 7124120 w 7338955"/>
              <a:gd name="connsiteY804" fmla="*/ 1074180 h 3650708"/>
              <a:gd name="connsiteX805" fmla="*/ 7133134 w 7338955"/>
              <a:gd name="connsiteY805" fmla="*/ 1089203 h 3650708"/>
              <a:gd name="connsiteX806" fmla="*/ 7121116 w 7338955"/>
              <a:gd name="connsiteY806" fmla="*/ 1095213 h 3650708"/>
              <a:gd name="connsiteX807" fmla="*/ 7118111 w 7338955"/>
              <a:gd name="connsiteY807" fmla="*/ 1107232 h 3650708"/>
              <a:gd name="connsiteX808" fmla="*/ 7128628 w 7338955"/>
              <a:gd name="connsiteY808" fmla="*/ 1131269 h 3650708"/>
              <a:gd name="connsiteX809" fmla="*/ 7149660 w 7338955"/>
              <a:gd name="connsiteY809" fmla="*/ 1161316 h 3650708"/>
              <a:gd name="connsiteX810" fmla="*/ 7155670 w 7338955"/>
              <a:gd name="connsiteY810" fmla="*/ 1177842 h 3650708"/>
              <a:gd name="connsiteX811" fmla="*/ 7164684 w 7338955"/>
              <a:gd name="connsiteY811" fmla="*/ 1228922 h 3650708"/>
              <a:gd name="connsiteX812" fmla="*/ 7164684 w 7338955"/>
              <a:gd name="connsiteY812" fmla="*/ 1236433 h 3650708"/>
              <a:gd name="connsiteX813" fmla="*/ 7161679 w 7338955"/>
              <a:gd name="connsiteY813" fmla="*/ 1246950 h 3650708"/>
              <a:gd name="connsiteX814" fmla="*/ 7167689 w 7338955"/>
              <a:gd name="connsiteY814" fmla="*/ 1251457 h 3650708"/>
              <a:gd name="connsiteX815" fmla="*/ 7176702 w 7338955"/>
              <a:gd name="connsiteY815" fmla="*/ 1255964 h 3650708"/>
              <a:gd name="connsiteX816" fmla="*/ 7185717 w 7338955"/>
              <a:gd name="connsiteY816" fmla="*/ 1261973 h 3650708"/>
              <a:gd name="connsiteX817" fmla="*/ 7194731 w 7338955"/>
              <a:gd name="connsiteY817" fmla="*/ 1275494 h 3650708"/>
              <a:gd name="connsiteX818" fmla="*/ 7196233 w 7338955"/>
              <a:gd name="connsiteY818" fmla="*/ 1284509 h 3650708"/>
              <a:gd name="connsiteX819" fmla="*/ 7197736 w 7338955"/>
              <a:gd name="connsiteY819" fmla="*/ 1296527 h 3650708"/>
              <a:gd name="connsiteX820" fmla="*/ 7202242 w 7338955"/>
              <a:gd name="connsiteY820" fmla="*/ 1311551 h 3650708"/>
              <a:gd name="connsiteX821" fmla="*/ 7212759 w 7338955"/>
              <a:gd name="connsiteY821" fmla="*/ 1331082 h 3650708"/>
              <a:gd name="connsiteX822" fmla="*/ 7265341 w 7338955"/>
              <a:gd name="connsiteY822" fmla="*/ 1379156 h 3650708"/>
              <a:gd name="connsiteX823" fmla="*/ 7329942 w 7338955"/>
              <a:gd name="connsiteY823" fmla="*/ 1415213 h 3650708"/>
              <a:gd name="connsiteX824" fmla="*/ 7338955 w 7338955"/>
              <a:gd name="connsiteY824" fmla="*/ 1430237 h 3650708"/>
              <a:gd name="connsiteX825" fmla="*/ 7329942 w 7338955"/>
              <a:gd name="connsiteY825" fmla="*/ 1451269 h 3650708"/>
              <a:gd name="connsiteX826" fmla="*/ 7305904 w 7338955"/>
              <a:gd name="connsiteY826" fmla="*/ 1455776 h 3650708"/>
              <a:gd name="connsiteX827" fmla="*/ 7280365 w 7338955"/>
              <a:gd name="connsiteY827" fmla="*/ 1455776 h 3650708"/>
              <a:gd name="connsiteX828" fmla="*/ 7265341 w 7338955"/>
              <a:gd name="connsiteY828" fmla="*/ 1463288 h 3650708"/>
              <a:gd name="connsiteX829" fmla="*/ 7244308 w 7338955"/>
              <a:gd name="connsiteY829" fmla="*/ 1451269 h 3650708"/>
              <a:gd name="connsiteX830" fmla="*/ 7223275 w 7338955"/>
              <a:gd name="connsiteY830" fmla="*/ 1454274 h 365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</a:cxnLst>
            <a:rect l="l" t="t" r="r" b="b"/>
            <a:pathLst>
              <a:path w="7338955" h="3650708">
                <a:moveTo>
                  <a:pt x="7206749" y="1467795"/>
                </a:moveTo>
                <a:lnTo>
                  <a:pt x="7196233" y="1488828"/>
                </a:lnTo>
                <a:lnTo>
                  <a:pt x="7197736" y="1511363"/>
                </a:lnTo>
                <a:lnTo>
                  <a:pt x="7209754" y="1527889"/>
                </a:lnTo>
                <a:lnTo>
                  <a:pt x="7227783" y="1535401"/>
                </a:lnTo>
                <a:lnTo>
                  <a:pt x="7248815" y="1538406"/>
                </a:lnTo>
                <a:lnTo>
                  <a:pt x="7248815" y="1545917"/>
                </a:lnTo>
                <a:lnTo>
                  <a:pt x="7239801" y="1566950"/>
                </a:lnTo>
                <a:lnTo>
                  <a:pt x="7250318" y="1584978"/>
                </a:lnTo>
                <a:lnTo>
                  <a:pt x="7271350" y="1598500"/>
                </a:lnTo>
                <a:lnTo>
                  <a:pt x="7290881" y="1604509"/>
                </a:lnTo>
                <a:lnTo>
                  <a:pt x="7286374" y="1631551"/>
                </a:lnTo>
                <a:lnTo>
                  <a:pt x="7292383" y="1657091"/>
                </a:lnTo>
                <a:lnTo>
                  <a:pt x="7311913" y="1703664"/>
                </a:lnTo>
                <a:lnTo>
                  <a:pt x="7311913" y="1705166"/>
                </a:lnTo>
                <a:lnTo>
                  <a:pt x="7295388" y="1735213"/>
                </a:lnTo>
                <a:lnTo>
                  <a:pt x="7302900" y="1792302"/>
                </a:lnTo>
                <a:lnTo>
                  <a:pt x="7307407" y="1808828"/>
                </a:lnTo>
                <a:lnTo>
                  <a:pt x="7311913" y="1811833"/>
                </a:lnTo>
                <a:lnTo>
                  <a:pt x="7310411" y="1814838"/>
                </a:lnTo>
                <a:lnTo>
                  <a:pt x="7301397" y="1828359"/>
                </a:lnTo>
                <a:lnTo>
                  <a:pt x="7286374" y="1844885"/>
                </a:lnTo>
                <a:lnTo>
                  <a:pt x="7236796" y="1870425"/>
                </a:lnTo>
                <a:lnTo>
                  <a:pt x="7235294" y="1885448"/>
                </a:lnTo>
                <a:lnTo>
                  <a:pt x="7236796" y="1907984"/>
                </a:lnTo>
                <a:lnTo>
                  <a:pt x="7235294" y="1923007"/>
                </a:lnTo>
                <a:lnTo>
                  <a:pt x="7232289" y="1936528"/>
                </a:lnTo>
                <a:lnTo>
                  <a:pt x="7214261" y="1975589"/>
                </a:lnTo>
                <a:lnTo>
                  <a:pt x="7175200" y="1993618"/>
                </a:lnTo>
                <a:lnTo>
                  <a:pt x="7035482" y="1995120"/>
                </a:lnTo>
                <a:lnTo>
                  <a:pt x="7008440" y="2002631"/>
                </a:lnTo>
                <a:lnTo>
                  <a:pt x="6994919" y="2010143"/>
                </a:lnTo>
                <a:lnTo>
                  <a:pt x="6985905" y="2020660"/>
                </a:lnTo>
                <a:lnTo>
                  <a:pt x="6976891" y="2038688"/>
                </a:lnTo>
                <a:lnTo>
                  <a:pt x="6967877" y="2070237"/>
                </a:lnTo>
                <a:lnTo>
                  <a:pt x="6966374" y="2071740"/>
                </a:lnTo>
                <a:lnTo>
                  <a:pt x="6955858" y="2086763"/>
                </a:lnTo>
                <a:lnTo>
                  <a:pt x="6895764" y="2152866"/>
                </a:lnTo>
                <a:lnTo>
                  <a:pt x="6873229" y="2170895"/>
                </a:lnTo>
                <a:lnTo>
                  <a:pt x="6873229" y="2170895"/>
                </a:lnTo>
                <a:lnTo>
                  <a:pt x="6831163" y="2203947"/>
                </a:lnTo>
                <a:lnTo>
                  <a:pt x="6796609" y="2230989"/>
                </a:lnTo>
                <a:lnTo>
                  <a:pt x="6620835" y="2421787"/>
                </a:lnTo>
                <a:lnTo>
                  <a:pt x="6598300" y="2456341"/>
                </a:lnTo>
                <a:lnTo>
                  <a:pt x="6569755" y="2478876"/>
                </a:lnTo>
                <a:lnTo>
                  <a:pt x="6539708" y="2513430"/>
                </a:lnTo>
                <a:lnTo>
                  <a:pt x="6455577" y="2635121"/>
                </a:lnTo>
                <a:lnTo>
                  <a:pt x="6424028" y="2668172"/>
                </a:lnTo>
                <a:lnTo>
                  <a:pt x="6419521" y="2678689"/>
                </a:lnTo>
                <a:lnTo>
                  <a:pt x="6413511" y="2702726"/>
                </a:lnTo>
                <a:lnTo>
                  <a:pt x="6410506" y="2710238"/>
                </a:lnTo>
                <a:lnTo>
                  <a:pt x="6402995" y="2717750"/>
                </a:lnTo>
                <a:lnTo>
                  <a:pt x="6389474" y="2722257"/>
                </a:lnTo>
                <a:lnTo>
                  <a:pt x="6383464" y="2726764"/>
                </a:lnTo>
                <a:lnTo>
                  <a:pt x="6375953" y="2735778"/>
                </a:lnTo>
                <a:lnTo>
                  <a:pt x="6327877" y="2821412"/>
                </a:lnTo>
                <a:lnTo>
                  <a:pt x="6315859" y="2834933"/>
                </a:lnTo>
                <a:lnTo>
                  <a:pt x="6306845" y="2839440"/>
                </a:lnTo>
                <a:lnTo>
                  <a:pt x="6290319" y="2842445"/>
                </a:lnTo>
                <a:lnTo>
                  <a:pt x="6281305" y="2849957"/>
                </a:lnTo>
                <a:lnTo>
                  <a:pt x="6276798" y="2858970"/>
                </a:lnTo>
                <a:lnTo>
                  <a:pt x="6263277" y="2898032"/>
                </a:lnTo>
                <a:lnTo>
                  <a:pt x="6204685" y="2976154"/>
                </a:lnTo>
                <a:lnTo>
                  <a:pt x="6185155" y="3021224"/>
                </a:lnTo>
                <a:lnTo>
                  <a:pt x="6200178" y="3064792"/>
                </a:lnTo>
                <a:lnTo>
                  <a:pt x="6206188" y="3081318"/>
                </a:lnTo>
                <a:lnTo>
                  <a:pt x="6210695" y="3130896"/>
                </a:lnTo>
                <a:lnTo>
                  <a:pt x="6213700" y="3144417"/>
                </a:lnTo>
                <a:lnTo>
                  <a:pt x="6215202" y="3151929"/>
                </a:lnTo>
                <a:lnTo>
                  <a:pt x="6225718" y="3166952"/>
                </a:lnTo>
                <a:lnTo>
                  <a:pt x="6242244" y="3184980"/>
                </a:lnTo>
                <a:lnTo>
                  <a:pt x="6246751" y="3193995"/>
                </a:lnTo>
                <a:lnTo>
                  <a:pt x="6249756" y="3212023"/>
                </a:lnTo>
                <a:lnTo>
                  <a:pt x="6260272" y="3320192"/>
                </a:lnTo>
                <a:lnTo>
                  <a:pt x="6257268" y="3338220"/>
                </a:lnTo>
                <a:lnTo>
                  <a:pt x="6243746" y="3372774"/>
                </a:lnTo>
                <a:lnTo>
                  <a:pt x="6233230" y="3414840"/>
                </a:lnTo>
                <a:lnTo>
                  <a:pt x="6221211" y="3440380"/>
                </a:lnTo>
                <a:lnTo>
                  <a:pt x="6216704" y="3455403"/>
                </a:lnTo>
                <a:lnTo>
                  <a:pt x="6221211" y="3461413"/>
                </a:lnTo>
                <a:lnTo>
                  <a:pt x="6225718" y="3458408"/>
                </a:lnTo>
                <a:lnTo>
                  <a:pt x="6236235" y="3446389"/>
                </a:lnTo>
                <a:lnTo>
                  <a:pt x="6248253" y="3453901"/>
                </a:lnTo>
                <a:lnTo>
                  <a:pt x="6246751" y="3455403"/>
                </a:lnTo>
                <a:lnTo>
                  <a:pt x="6243746" y="3455403"/>
                </a:lnTo>
                <a:lnTo>
                  <a:pt x="6269286" y="3473432"/>
                </a:lnTo>
                <a:lnTo>
                  <a:pt x="6291821" y="3503479"/>
                </a:lnTo>
                <a:lnTo>
                  <a:pt x="6305342" y="3512492"/>
                </a:lnTo>
                <a:lnTo>
                  <a:pt x="6339896" y="3532023"/>
                </a:lnTo>
                <a:lnTo>
                  <a:pt x="6348911" y="3544042"/>
                </a:lnTo>
                <a:lnTo>
                  <a:pt x="6348911" y="3554558"/>
                </a:lnTo>
                <a:lnTo>
                  <a:pt x="6341399" y="3577094"/>
                </a:lnTo>
                <a:lnTo>
                  <a:pt x="6341399" y="3593620"/>
                </a:lnTo>
                <a:lnTo>
                  <a:pt x="6344403" y="3604136"/>
                </a:lnTo>
                <a:lnTo>
                  <a:pt x="6356422" y="3625169"/>
                </a:lnTo>
                <a:lnTo>
                  <a:pt x="6357924" y="3628173"/>
                </a:lnTo>
                <a:lnTo>
                  <a:pt x="6359427" y="3632680"/>
                </a:lnTo>
                <a:lnTo>
                  <a:pt x="6350413" y="3650709"/>
                </a:lnTo>
                <a:lnTo>
                  <a:pt x="6335389" y="3643197"/>
                </a:lnTo>
                <a:lnTo>
                  <a:pt x="6317361" y="3628173"/>
                </a:lnTo>
                <a:lnTo>
                  <a:pt x="6303840" y="3620662"/>
                </a:lnTo>
                <a:lnTo>
                  <a:pt x="6296329" y="3619159"/>
                </a:lnTo>
                <a:lnTo>
                  <a:pt x="6281305" y="3598126"/>
                </a:lnTo>
                <a:lnTo>
                  <a:pt x="6273793" y="3590615"/>
                </a:lnTo>
                <a:lnTo>
                  <a:pt x="6264779" y="3590615"/>
                </a:lnTo>
                <a:lnTo>
                  <a:pt x="6248253" y="3595122"/>
                </a:lnTo>
                <a:lnTo>
                  <a:pt x="6219709" y="3593620"/>
                </a:lnTo>
                <a:lnTo>
                  <a:pt x="6203183" y="3595122"/>
                </a:lnTo>
                <a:lnTo>
                  <a:pt x="6186657" y="3593620"/>
                </a:lnTo>
                <a:lnTo>
                  <a:pt x="6168629" y="3580098"/>
                </a:lnTo>
                <a:lnTo>
                  <a:pt x="6140084" y="3548549"/>
                </a:lnTo>
                <a:lnTo>
                  <a:pt x="6125061" y="3544042"/>
                </a:lnTo>
                <a:lnTo>
                  <a:pt x="6108535" y="3559065"/>
                </a:lnTo>
                <a:lnTo>
                  <a:pt x="6081493" y="3545544"/>
                </a:lnTo>
                <a:lnTo>
                  <a:pt x="6021399" y="3544042"/>
                </a:lnTo>
                <a:lnTo>
                  <a:pt x="5992855" y="3535028"/>
                </a:lnTo>
                <a:lnTo>
                  <a:pt x="5953794" y="3495967"/>
                </a:lnTo>
                <a:lnTo>
                  <a:pt x="5938770" y="3488455"/>
                </a:lnTo>
                <a:lnTo>
                  <a:pt x="5895202" y="3489957"/>
                </a:lnTo>
                <a:lnTo>
                  <a:pt x="5859146" y="3479441"/>
                </a:lnTo>
                <a:lnTo>
                  <a:pt x="5854639" y="3474934"/>
                </a:lnTo>
                <a:lnTo>
                  <a:pt x="5851634" y="3467422"/>
                </a:lnTo>
                <a:lnTo>
                  <a:pt x="5854639" y="3459910"/>
                </a:lnTo>
                <a:lnTo>
                  <a:pt x="5854639" y="3450896"/>
                </a:lnTo>
                <a:lnTo>
                  <a:pt x="5845625" y="3441882"/>
                </a:lnTo>
                <a:lnTo>
                  <a:pt x="5839615" y="3440380"/>
                </a:lnTo>
                <a:lnTo>
                  <a:pt x="5821587" y="3443385"/>
                </a:lnTo>
                <a:lnTo>
                  <a:pt x="5814076" y="3443385"/>
                </a:lnTo>
                <a:lnTo>
                  <a:pt x="5805062" y="3438877"/>
                </a:lnTo>
                <a:lnTo>
                  <a:pt x="5779522" y="3422351"/>
                </a:lnTo>
                <a:lnTo>
                  <a:pt x="5725437" y="3411835"/>
                </a:lnTo>
                <a:lnTo>
                  <a:pt x="5702902" y="3396812"/>
                </a:lnTo>
                <a:lnTo>
                  <a:pt x="5698395" y="3359253"/>
                </a:lnTo>
                <a:lnTo>
                  <a:pt x="5689381" y="3317187"/>
                </a:lnTo>
                <a:lnTo>
                  <a:pt x="5666846" y="3281131"/>
                </a:lnTo>
                <a:lnTo>
                  <a:pt x="5638301" y="3255591"/>
                </a:lnTo>
                <a:lnTo>
                  <a:pt x="5597738" y="3234558"/>
                </a:lnTo>
                <a:lnTo>
                  <a:pt x="5569193" y="3209018"/>
                </a:lnTo>
                <a:lnTo>
                  <a:pt x="5555672" y="3200004"/>
                </a:lnTo>
                <a:lnTo>
                  <a:pt x="5540649" y="3203009"/>
                </a:lnTo>
                <a:lnTo>
                  <a:pt x="5527128" y="3215027"/>
                </a:lnTo>
                <a:lnTo>
                  <a:pt x="5515109" y="3228548"/>
                </a:lnTo>
                <a:lnTo>
                  <a:pt x="5507597" y="3234558"/>
                </a:lnTo>
                <a:lnTo>
                  <a:pt x="5495578" y="3224042"/>
                </a:lnTo>
                <a:lnTo>
                  <a:pt x="5470039" y="3184980"/>
                </a:lnTo>
                <a:lnTo>
                  <a:pt x="5456517" y="3171459"/>
                </a:lnTo>
                <a:lnTo>
                  <a:pt x="5449006" y="3168454"/>
                </a:lnTo>
                <a:lnTo>
                  <a:pt x="5436987" y="3171459"/>
                </a:lnTo>
                <a:lnTo>
                  <a:pt x="5432480" y="3171459"/>
                </a:lnTo>
                <a:lnTo>
                  <a:pt x="5423466" y="3165450"/>
                </a:lnTo>
                <a:lnTo>
                  <a:pt x="5409945" y="3151929"/>
                </a:lnTo>
                <a:lnTo>
                  <a:pt x="5402433" y="3145919"/>
                </a:lnTo>
                <a:lnTo>
                  <a:pt x="5387410" y="3142915"/>
                </a:lnTo>
                <a:lnTo>
                  <a:pt x="5333325" y="3148924"/>
                </a:lnTo>
                <a:lnTo>
                  <a:pt x="5321306" y="3153431"/>
                </a:lnTo>
                <a:lnTo>
                  <a:pt x="5307785" y="3159440"/>
                </a:lnTo>
                <a:lnTo>
                  <a:pt x="5295767" y="3156436"/>
                </a:lnTo>
                <a:lnTo>
                  <a:pt x="5267222" y="3162445"/>
                </a:lnTo>
                <a:lnTo>
                  <a:pt x="5255203" y="3162445"/>
                </a:lnTo>
                <a:lnTo>
                  <a:pt x="5180086" y="3141412"/>
                </a:lnTo>
                <a:lnTo>
                  <a:pt x="5136518" y="3117375"/>
                </a:lnTo>
                <a:lnTo>
                  <a:pt x="5126001" y="3115872"/>
                </a:lnTo>
                <a:lnTo>
                  <a:pt x="5112480" y="3124886"/>
                </a:lnTo>
                <a:lnTo>
                  <a:pt x="5088443" y="3160943"/>
                </a:lnTo>
                <a:lnTo>
                  <a:pt x="5074922" y="3172962"/>
                </a:lnTo>
                <a:lnTo>
                  <a:pt x="5058396" y="3175966"/>
                </a:lnTo>
                <a:lnTo>
                  <a:pt x="5046377" y="3166952"/>
                </a:lnTo>
                <a:lnTo>
                  <a:pt x="5035861" y="3154933"/>
                </a:lnTo>
                <a:lnTo>
                  <a:pt x="5022340" y="3145919"/>
                </a:lnTo>
                <a:lnTo>
                  <a:pt x="5010321" y="3144417"/>
                </a:lnTo>
                <a:lnTo>
                  <a:pt x="4978772" y="3151929"/>
                </a:lnTo>
                <a:lnTo>
                  <a:pt x="4966753" y="3156436"/>
                </a:lnTo>
                <a:lnTo>
                  <a:pt x="4951730" y="3174464"/>
                </a:lnTo>
                <a:lnTo>
                  <a:pt x="4960743" y="3184980"/>
                </a:lnTo>
                <a:lnTo>
                  <a:pt x="4978772" y="3195497"/>
                </a:lnTo>
                <a:lnTo>
                  <a:pt x="4987786" y="3213525"/>
                </a:lnTo>
                <a:lnTo>
                  <a:pt x="4981777" y="3224042"/>
                </a:lnTo>
                <a:lnTo>
                  <a:pt x="4968255" y="3227046"/>
                </a:lnTo>
                <a:lnTo>
                  <a:pt x="4951730" y="3227046"/>
                </a:lnTo>
                <a:lnTo>
                  <a:pt x="4939711" y="3230051"/>
                </a:lnTo>
                <a:lnTo>
                  <a:pt x="4923185" y="3245074"/>
                </a:lnTo>
                <a:lnTo>
                  <a:pt x="4899148" y="3282633"/>
                </a:lnTo>
                <a:lnTo>
                  <a:pt x="4882622" y="3296154"/>
                </a:lnTo>
                <a:lnTo>
                  <a:pt x="4864593" y="3302163"/>
                </a:lnTo>
                <a:lnTo>
                  <a:pt x="4849570" y="3300661"/>
                </a:lnTo>
                <a:lnTo>
                  <a:pt x="4837551" y="3291647"/>
                </a:lnTo>
                <a:lnTo>
                  <a:pt x="4825532" y="3278126"/>
                </a:lnTo>
                <a:lnTo>
                  <a:pt x="4810509" y="3267610"/>
                </a:lnTo>
                <a:lnTo>
                  <a:pt x="4798490" y="3266107"/>
                </a:lnTo>
                <a:lnTo>
                  <a:pt x="4784969" y="3266107"/>
                </a:lnTo>
                <a:lnTo>
                  <a:pt x="4768443" y="3263103"/>
                </a:lnTo>
                <a:lnTo>
                  <a:pt x="4756425" y="3255591"/>
                </a:lnTo>
                <a:lnTo>
                  <a:pt x="4687317" y="3172962"/>
                </a:lnTo>
                <a:lnTo>
                  <a:pt x="4675298" y="3171459"/>
                </a:lnTo>
                <a:lnTo>
                  <a:pt x="4646753" y="3175966"/>
                </a:lnTo>
                <a:lnTo>
                  <a:pt x="4630228" y="3172962"/>
                </a:lnTo>
                <a:lnTo>
                  <a:pt x="4622716" y="3174464"/>
                </a:lnTo>
                <a:lnTo>
                  <a:pt x="4615204" y="3177469"/>
                </a:lnTo>
                <a:lnTo>
                  <a:pt x="4603186" y="3193995"/>
                </a:lnTo>
                <a:lnTo>
                  <a:pt x="4594171" y="3201506"/>
                </a:lnTo>
                <a:lnTo>
                  <a:pt x="4576143" y="3207516"/>
                </a:lnTo>
                <a:lnTo>
                  <a:pt x="4559618" y="3204511"/>
                </a:lnTo>
                <a:lnTo>
                  <a:pt x="4495016" y="3171459"/>
                </a:lnTo>
                <a:lnTo>
                  <a:pt x="4482998" y="3172962"/>
                </a:lnTo>
                <a:lnTo>
                  <a:pt x="4482998" y="3193995"/>
                </a:lnTo>
                <a:lnTo>
                  <a:pt x="4442434" y="3195497"/>
                </a:lnTo>
                <a:lnTo>
                  <a:pt x="4410886" y="3183478"/>
                </a:lnTo>
                <a:lnTo>
                  <a:pt x="4401871" y="3183478"/>
                </a:lnTo>
                <a:lnTo>
                  <a:pt x="4394360" y="3189487"/>
                </a:lnTo>
                <a:lnTo>
                  <a:pt x="4391355" y="3196999"/>
                </a:lnTo>
                <a:lnTo>
                  <a:pt x="4389852" y="3207516"/>
                </a:lnTo>
                <a:lnTo>
                  <a:pt x="4385345" y="3224042"/>
                </a:lnTo>
                <a:lnTo>
                  <a:pt x="4380839" y="3240568"/>
                </a:lnTo>
                <a:lnTo>
                  <a:pt x="4376331" y="3246577"/>
                </a:lnTo>
                <a:lnTo>
                  <a:pt x="4317740" y="3251084"/>
                </a:lnTo>
                <a:lnTo>
                  <a:pt x="4305721" y="3258595"/>
                </a:lnTo>
                <a:lnTo>
                  <a:pt x="4289195" y="3278126"/>
                </a:lnTo>
                <a:lnTo>
                  <a:pt x="4281684" y="3285638"/>
                </a:lnTo>
                <a:lnTo>
                  <a:pt x="4265158" y="3282633"/>
                </a:lnTo>
                <a:lnTo>
                  <a:pt x="4262153" y="3281131"/>
                </a:lnTo>
                <a:lnTo>
                  <a:pt x="4259149" y="3287140"/>
                </a:lnTo>
                <a:lnTo>
                  <a:pt x="4244125" y="3320192"/>
                </a:lnTo>
                <a:lnTo>
                  <a:pt x="4239618" y="3333713"/>
                </a:lnTo>
                <a:lnTo>
                  <a:pt x="4233609" y="3347234"/>
                </a:lnTo>
                <a:lnTo>
                  <a:pt x="4224594" y="3359253"/>
                </a:lnTo>
                <a:lnTo>
                  <a:pt x="4220088" y="3399816"/>
                </a:lnTo>
                <a:lnTo>
                  <a:pt x="4212576" y="3429863"/>
                </a:lnTo>
                <a:lnTo>
                  <a:pt x="4197552" y="3440380"/>
                </a:lnTo>
                <a:lnTo>
                  <a:pt x="4172012" y="3428361"/>
                </a:lnTo>
                <a:lnTo>
                  <a:pt x="4131449" y="3390802"/>
                </a:lnTo>
                <a:lnTo>
                  <a:pt x="4110416" y="3380286"/>
                </a:lnTo>
                <a:lnTo>
                  <a:pt x="4086379" y="3381788"/>
                </a:lnTo>
                <a:lnTo>
                  <a:pt x="4072858" y="3392304"/>
                </a:lnTo>
                <a:lnTo>
                  <a:pt x="4057834" y="3408830"/>
                </a:lnTo>
                <a:lnTo>
                  <a:pt x="4045815" y="3419347"/>
                </a:lnTo>
                <a:lnTo>
                  <a:pt x="4029289" y="3425356"/>
                </a:lnTo>
                <a:lnTo>
                  <a:pt x="3994736" y="3422351"/>
                </a:lnTo>
                <a:lnTo>
                  <a:pt x="3975205" y="3416342"/>
                </a:lnTo>
                <a:lnTo>
                  <a:pt x="3964689" y="3402821"/>
                </a:lnTo>
                <a:lnTo>
                  <a:pt x="3967694" y="3386295"/>
                </a:lnTo>
                <a:lnTo>
                  <a:pt x="3996238" y="3339722"/>
                </a:lnTo>
                <a:lnTo>
                  <a:pt x="4000745" y="3336718"/>
                </a:lnTo>
                <a:lnTo>
                  <a:pt x="4005252" y="3335215"/>
                </a:lnTo>
                <a:lnTo>
                  <a:pt x="4009759" y="3332210"/>
                </a:lnTo>
                <a:lnTo>
                  <a:pt x="4011262" y="3326201"/>
                </a:lnTo>
                <a:lnTo>
                  <a:pt x="4009759" y="3320192"/>
                </a:lnTo>
                <a:lnTo>
                  <a:pt x="4009759" y="3320192"/>
                </a:lnTo>
                <a:lnTo>
                  <a:pt x="4003750" y="3314183"/>
                </a:lnTo>
                <a:lnTo>
                  <a:pt x="4003750" y="3314183"/>
                </a:lnTo>
                <a:lnTo>
                  <a:pt x="4002247" y="3311178"/>
                </a:lnTo>
                <a:lnTo>
                  <a:pt x="4002247" y="3311178"/>
                </a:lnTo>
                <a:lnTo>
                  <a:pt x="3991731" y="3303666"/>
                </a:lnTo>
                <a:lnTo>
                  <a:pt x="3988726" y="3299159"/>
                </a:lnTo>
                <a:lnTo>
                  <a:pt x="3988726" y="3299159"/>
                </a:lnTo>
                <a:lnTo>
                  <a:pt x="3990229" y="3294652"/>
                </a:lnTo>
                <a:lnTo>
                  <a:pt x="3996238" y="3285638"/>
                </a:lnTo>
                <a:lnTo>
                  <a:pt x="3996238" y="3281131"/>
                </a:lnTo>
                <a:lnTo>
                  <a:pt x="3991731" y="3224042"/>
                </a:lnTo>
                <a:lnTo>
                  <a:pt x="3988726" y="3204511"/>
                </a:lnTo>
                <a:lnTo>
                  <a:pt x="3981215" y="3181976"/>
                </a:lnTo>
                <a:lnTo>
                  <a:pt x="3981215" y="3181976"/>
                </a:lnTo>
                <a:lnTo>
                  <a:pt x="3973703" y="3175966"/>
                </a:lnTo>
                <a:lnTo>
                  <a:pt x="3948163" y="3186483"/>
                </a:lnTo>
                <a:lnTo>
                  <a:pt x="3933139" y="3187985"/>
                </a:lnTo>
                <a:lnTo>
                  <a:pt x="3916614" y="3186483"/>
                </a:lnTo>
                <a:lnTo>
                  <a:pt x="3871543" y="3171459"/>
                </a:lnTo>
                <a:lnTo>
                  <a:pt x="3871543" y="3171459"/>
                </a:lnTo>
                <a:lnTo>
                  <a:pt x="3874548" y="3157938"/>
                </a:lnTo>
                <a:lnTo>
                  <a:pt x="3873046" y="3138407"/>
                </a:lnTo>
                <a:lnTo>
                  <a:pt x="3874548" y="3132398"/>
                </a:lnTo>
                <a:lnTo>
                  <a:pt x="3877553" y="3124886"/>
                </a:lnTo>
                <a:lnTo>
                  <a:pt x="3847506" y="3124886"/>
                </a:lnTo>
                <a:lnTo>
                  <a:pt x="3830980" y="3120380"/>
                </a:lnTo>
                <a:lnTo>
                  <a:pt x="3817459" y="3109863"/>
                </a:lnTo>
                <a:lnTo>
                  <a:pt x="3814454" y="3102351"/>
                </a:lnTo>
                <a:lnTo>
                  <a:pt x="3802436" y="3064792"/>
                </a:lnTo>
                <a:lnTo>
                  <a:pt x="3787412" y="3004699"/>
                </a:lnTo>
                <a:lnTo>
                  <a:pt x="3778398" y="2980661"/>
                </a:lnTo>
                <a:lnTo>
                  <a:pt x="3760370" y="2968642"/>
                </a:lnTo>
                <a:lnTo>
                  <a:pt x="3754360" y="2962633"/>
                </a:lnTo>
                <a:lnTo>
                  <a:pt x="3742342" y="2940098"/>
                </a:lnTo>
                <a:lnTo>
                  <a:pt x="3734830" y="2937093"/>
                </a:lnTo>
                <a:lnTo>
                  <a:pt x="3731825" y="2935590"/>
                </a:lnTo>
                <a:lnTo>
                  <a:pt x="3727318" y="2937093"/>
                </a:lnTo>
                <a:lnTo>
                  <a:pt x="3724314" y="2943102"/>
                </a:lnTo>
                <a:lnTo>
                  <a:pt x="3656708" y="3016717"/>
                </a:lnTo>
                <a:lnTo>
                  <a:pt x="3650699" y="3021224"/>
                </a:lnTo>
                <a:lnTo>
                  <a:pt x="3640182" y="3025731"/>
                </a:lnTo>
                <a:lnTo>
                  <a:pt x="3632670" y="3027234"/>
                </a:lnTo>
                <a:lnTo>
                  <a:pt x="3608633" y="3027234"/>
                </a:lnTo>
                <a:lnTo>
                  <a:pt x="3593609" y="3030239"/>
                </a:lnTo>
                <a:lnTo>
                  <a:pt x="3581591" y="3036248"/>
                </a:lnTo>
                <a:lnTo>
                  <a:pt x="3571074" y="3046764"/>
                </a:lnTo>
                <a:lnTo>
                  <a:pt x="3560558" y="3063290"/>
                </a:lnTo>
                <a:lnTo>
                  <a:pt x="3547037" y="3102351"/>
                </a:lnTo>
                <a:lnTo>
                  <a:pt x="3548539" y="3103854"/>
                </a:lnTo>
                <a:lnTo>
                  <a:pt x="3551544" y="3106858"/>
                </a:lnTo>
                <a:lnTo>
                  <a:pt x="3553046" y="3112868"/>
                </a:lnTo>
                <a:lnTo>
                  <a:pt x="3551544" y="3120380"/>
                </a:lnTo>
                <a:lnTo>
                  <a:pt x="3547037" y="3123384"/>
                </a:lnTo>
                <a:lnTo>
                  <a:pt x="3538023" y="3123384"/>
                </a:lnTo>
                <a:lnTo>
                  <a:pt x="3536520" y="3123384"/>
                </a:lnTo>
                <a:lnTo>
                  <a:pt x="3530511" y="3147422"/>
                </a:lnTo>
                <a:lnTo>
                  <a:pt x="3529009" y="3160943"/>
                </a:lnTo>
                <a:lnTo>
                  <a:pt x="3522999" y="3171459"/>
                </a:lnTo>
                <a:lnTo>
                  <a:pt x="3498962" y="3180474"/>
                </a:lnTo>
                <a:lnTo>
                  <a:pt x="3480934" y="3184980"/>
                </a:lnTo>
                <a:lnTo>
                  <a:pt x="3471920" y="3183478"/>
                </a:lnTo>
                <a:lnTo>
                  <a:pt x="3464408" y="3180474"/>
                </a:lnTo>
                <a:lnTo>
                  <a:pt x="3449384" y="3168454"/>
                </a:lnTo>
                <a:lnTo>
                  <a:pt x="3443375" y="3166952"/>
                </a:lnTo>
                <a:lnTo>
                  <a:pt x="3425347" y="3169957"/>
                </a:lnTo>
                <a:lnTo>
                  <a:pt x="3396802" y="3187985"/>
                </a:lnTo>
                <a:lnTo>
                  <a:pt x="3377272" y="3189487"/>
                </a:lnTo>
                <a:lnTo>
                  <a:pt x="3362248" y="3186483"/>
                </a:lnTo>
                <a:lnTo>
                  <a:pt x="3357741" y="3172962"/>
                </a:lnTo>
                <a:lnTo>
                  <a:pt x="3360746" y="3133901"/>
                </a:lnTo>
                <a:lnTo>
                  <a:pt x="3359244" y="3117375"/>
                </a:lnTo>
                <a:lnTo>
                  <a:pt x="3354737" y="3100849"/>
                </a:lnTo>
                <a:lnTo>
                  <a:pt x="3354737" y="3084323"/>
                </a:lnTo>
                <a:lnTo>
                  <a:pt x="3360746" y="3064792"/>
                </a:lnTo>
                <a:lnTo>
                  <a:pt x="3338211" y="3049769"/>
                </a:lnTo>
                <a:lnTo>
                  <a:pt x="3263094" y="3043760"/>
                </a:lnTo>
                <a:lnTo>
                  <a:pt x="3266098" y="3024229"/>
                </a:lnTo>
                <a:lnTo>
                  <a:pt x="3263094" y="3000192"/>
                </a:lnTo>
                <a:lnTo>
                  <a:pt x="3252577" y="2949111"/>
                </a:lnTo>
                <a:lnTo>
                  <a:pt x="3249572" y="2938595"/>
                </a:lnTo>
                <a:lnTo>
                  <a:pt x="3240558" y="2917562"/>
                </a:lnTo>
                <a:lnTo>
                  <a:pt x="3236051" y="2905543"/>
                </a:lnTo>
                <a:lnTo>
                  <a:pt x="3231544" y="2864980"/>
                </a:lnTo>
                <a:lnTo>
                  <a:pt x="3228540" y="2855966"/>
                </a:lnTo>
                <a:lnTo>
                  <a:pt x="3216521" y="2846952"/>
                </a:lnTo>
                <a:lnTo>
                  <a:pt x="3204502" y="2849957"/>
                </a:lnTo>
                <a:lnTo>
                  <a:pt x="3192483" y="2854464"/>
                </a:lnTo>
                <a:lnTo>
                  <a:pt x="3181967" y="2855966"/>
                </a:lnTo>
                <a:lnTo>
                  <a:pt x="3171450" y="2849957"/>
                </a:lnTo>
                <a:lnTo>
                  <a:pt x="3156427" y="2831928"/>
                </a:lnTo>
                <a:lnTo>
                  <a:pt x="3147413" y="2824417"/>
                </a:lnTo>
                <a:lnTo>
                  <a:pt x="3135394" y="2819910"/>
                </a:lnTo>
                <a:lnTo>
                  <a:pt x="3112859" y="2818407"/>
                </a:lnTo>
                <a:lnTo>
                  <a:pt x="3102343" y="2810896"/>
                </a:lnTo>
                <a:lnTo>
                  <a:pt x="3097836" y="2801881"/>
                </a:lnTo>
                <a:lnTo>
                  <a:pt x="3088822" y="2767328"/>
                </a:lnTo>
                <a:lnTo>
                  <a:pt x="3070793" y="2731271"/>
                </a:lnTo>
                <a:lnTo>
                  <a:pt x="3058775" y="2693712"/>
                </a:lnTo>
                <a:lnTo>
                  <a:pt x="3057272" y="2662163"/>
                </a:lnTo>
                <a:lnTo>
                  <a:pt x="3078305" y="2638125"/>
                </a:lnTo>
                <a:lnTo>
                  <a:pt x="3058775" y="2626106"/>
                </a:lnTo>
                <a:lnTo>
                  <a:pt x="3055770" y="2612585"/>
                </a:lnTo>
                <a:lnTo>
                  <a:pt x="3057272" y="2594557"/>
                </a:lnTo>
                <a:lnTo>
                  <a:pt x="3052765" y="2572022"/>
                </a:lnTo>
                <a:lnTo>
                  <a:pt x="3040747" y="2566012"/>
                </a:lnTo>
                <a:lnTo>
                  <a:pt x="3010700" y="2585543"/>
                </a:lnTo>
                <a:lnTo>
                  <a:pt x="2992672" y="2585543"/>
                </a:lnTo>
                <a:lnTo>
                  <a:pt x="2935582" y="2553994"/>
                </a:lnTo>
                <a:lnTo>
                  <a:pt x="2905535" y="2543477"/>
                </a:lnTo>
                <a:lnTo>
                  <a:pt x="2875489" y="2546482"/>
                </a:lnTo>
                <a:lnTo>
                  <a:pt x="2876991" y="2546482"/>
                </a:lnTo>
                <a:lnTo>
                  <a:pt x="2878493" y="2546482"/>
                </a:lnTo>
                <a:lnTo>
                  <a:pt x="2878493" y="2547984"/>
                </a:lnTo>
                <a:lnTo>
                  <a:pt x="2879996" y="2550989"/>
                </a:lnTo>
                <a:lnTo>
                  <a:pt x="2858963" y="2569017"/>
                </a:lnTo>
                <a:lnTo>
                  <a:pt x="2846944" y="2572022"/>
                </a:lnTo>
                <a:lnTo>
                  <a:pt x="2831921" y="2558501"/>
                </a:lnTo>
                <a:lnTo>
                  <a:pt x="2827414" y="2550989"/>
                </a:lnTo>
                <a:lnTo>
                  <a:pt x="2822906" y="2532961"/>
                </a:lnTo>
                <a:lnTo>
                  <a:pt x="2819902" y="2525449"/>
                </a:lnTo>
                <a:lnTo>
                  <a:pt x="2810888" y="2519440"/>
                </a:lnTo>
                <a:lnTo>
                  <a:pt x="2792860" y="2514933"/>
                </a:lnTo>
                <a:lnTo>
                  <a:pt x="2783845" y="2511928"/>
                </a:lnTo>
                <a:lnTo>
                  <a:pt x="2758306" y="2490895"/>
                </a:lnTo>
                <a:lnTo>
                  <a:pt x="2747789" y="2483383"/>
                </a:lnTo>
                <a:lnTo>
                  <a:pt x="2698212" y="2474369"/>
                </a:lnTo>
                <a:lnTo>
                  <a:pt x="2687695" y="2463853"/>
                </a:lnTo>
                <a:lnTo>
                  <a:pt x="2693705" y="2441318"/>
                </a:lnTo>
                <a:lnTo>
                  <a:pt x="2648634" y="2411271"/>
                </a:lnTo>
                <a:lnTo>
                  <a:pt x="2638118" y="2408266"/>
                </a:lnTo>
                <a:lnTo>
                  <a:pt x="2624597" y="2405261"/>
                </a:lnTo>
                <a:lnTo>
                  <a:pt x="2627602" y="2432303"/>
                </a:lnTo>
                <a:lnTo>
                  <a:pt x="2632109" y="2433806"/>
                </a:lnTo>
                <a:lnTo>
                  <a:pt x="2638118" y="2432303"/>
                </a:lnTo>
                <a:lnTo>
                  <a:pt x="2645630" y="2432303"/>
                </a:lnTo>
                <a:lnTo>
                  <a:pt x="2650137" y="2441318"/>
                </a:lnTo>
                <a:lnTo>
                  <a:pt x="2651639" y="2453336"/>
                </a:lnTo>
                <a:lnTo>
                  <a:pt x="2647132" y="2457843"/>
                </a:lnTo>
                <a:lnTo>
                  <a:pt x="2623095" y="2465355"/>
                </a:lnTo>
                <a:lnTo>
                  <a:pt x="2591545" y="2466858"/>
                </a:lnTo>
                <a:lnTo>
                  <a:pt x="2578024" y="2469862"/>
                </a:lnTo>
                <a:lnTo>
                  <a:pt x="2555489" y="2490895"/>
                </a:lnTo>
                <a:lnTo>
                  <a:pt x="2526945" y="2498407"/>
                </a:lnTo>
                <a:lnTo>
                  <a:pt x="2499902" y="2493900"/>
                </a:lnTo>
                <a:lnTo>
                  <a:pt x="2450325" y="2444322"/>
                </a:lnTo>
                <a:lnTo>
                  <a:pt x="2441311" y="2430801"/>
                </a:lnTo>
                <a:lnTo>
                  <a:pt x="2435301" y="2417280"/>
                </a:lnTo>
                <a:lnTo>
                  <a:pt x="2430794" y="2402256"/>
                </a:lnTo>
                <a:lnTo>
                  <a:pt x="2426287" y="2388735"/>
                </a:lnTo>
                <a:lnTo>
                  <a:pt x="2417273" y="2379721"/>
                </a:lnTo>
                <a:lnTo>
                  <a:pt x="2409762" y="2372209"/>
                </a:lnTo>
                <a:lnTo>
                  <a:pt x="2408259" y="2364698"/>
                </a:lnTo>
                <a:lnTo>
                  <a:pt x="2409762" y="2358688"/>
                </a:lnTo>
                <a:lnTo>
                  <a:pt x="2417273" y="2352679"/>
                </a:lnTo>
                <a:lnTo>
                  <a:pt x="2417273" y="2351177"/>
                </a:lnTo>
                <a:lnTo>
                  <a:pt x="2417273" y="2351177"/>
                </a:lnTo>
                <a:lnTo>
                  <a:pt x="2417273" y="2349674"/>
                </a:lnTo>
                <a:lnTo>
                  <a:pt x="2417273" y="2348172"/>
                </a:lnTo>
                <a:lnTo>
                  <a:pt x="2406757" y="2346670"/>
                </a:lnTo>
                <a:lnTo>
                  <a:pt x="2385724" y="2336153"/>
                </a:lnTo>
                <a:lnTo>
                  <a:pt x="2375208" y="2333148"/>
                </a:lnTo>
                <a:lnTo>
                  <a:pt x="2367696" y="2334651"/>
                </a:lnTo>
                <a:lnTo>
                  <a:pt x="2360184" y="2339158"/>
                </a:lnTo>
                <a:lnTo>
                  <a:pt x="2352672" y="2340660"/>
                </a:lnTo>
                <a:lnTo>
                  <a:pt x="2340654" y="2334651"/>
                </a:lnTo>
                <a:lnTo>
                  <a:pt x="2303095" y="2286576"/>
                </a:lnTo>
                <a:lnTo>
                  <a:pt x="2301593" y="2279064"/>
                </a:lnTo>
                <a:lnTo>
                  <a:pt x="2307602" y="2267045"/>
                </a:lnTo>
                <a:lnTo>
                  <a:pt x="2316616" y="2262538"/>
                </a:lnTo>
                <a:lnTo>
                  <a:pt x="2352672" y="2261036"/>
                </a:lnTo>
                <a:lnTo>
                  <a:pt x="2373705" y="2252021"/>
                </a:lnTo>
                <a:lnTo>
                  <a:pt x="2406757" y="2232491"/>
                </a:lnTo>
                <a:lnTo>
                  <a:pt x="2421780" y="2218970"/>
                </a:lnTo>
                <a:lnTo>
                  <a:pt x="2429292" y="2200942"/>
                </a:lnTo>
                <a:lnTo>
                  <a:pt x="2417273" y="2178406"/>
                </a:lnTo>
                <a:lnTo>
                  <a:pt x="2409762" y="2170895"/>
                </a:lnTo>
                <a:lnTo>
                  <a:pt x="2406757" y="2158876"/>
                </a:lnTo>
                <a:lnTo>
                  <a:pt x="2408259" y="2148359"/>
                </a:lnTo>
                <a:lnTo>
                  <a:pt x="2417273" y="2125824"/>
                </a:lnTo>
                <a:lnTo>
                  <a:pt x="2418776" y="2121317"/>
                </a:lnTo>
                <a:lnTo>
                  <a:pt x="2418776" y="2118312"/>
                </a:lnTo>
                <a:lnTo>
                  <a:pt x="2418776" y="2115308"/>
                </a:lnTo>
                <a:lnTo>
                  <a:pt x="2417273" y="2112303"/>
                </a:lnTo>
                <a:lnTo>
                  <a:pt x="2403752" y="2092772"/>
                </a:lnTo>
                <a:lnTo>
                  <a:pt x="2399245" y="2088265"/>
                </a:lnTo>
                <a:lnTo>
                  <a:pt x="2385724" y="2083759"/>
                </a:lnTo>
                <a:lnTo>
                  <a:pt x="2381217" y="2086763"/>
                </a:lnTo>
                <a:lnTo>
                  <a:pt x="2378212" y="2095777"/>
                </a:lnTo>
                <a:lnTo>
                  <a:pt x="2375208" y="2104791"/>
                </a:lnTo>
                <a:lnTo>
                  <a:pt x="2351170" y="2136341"/>
                </a:lnTo>
                <a:lnTo>
                  <a:pt x="2339151" y="2148359"/>
                </a:lnTo>
                <a:lnTo>
                  <a:pt x="2321123" y="2152866"/>
                </a:lnTo>
                <a:lnTo>
                  <a:pt x="2252015" y="2140848"/>
                </a:lnTo>
                <a:lnTo>
                  <a:pt x="2215959" y="2143853"/>
                </a:lnTo>
                <a:lnTo>
                  <a:pt x="2193424" y="2170895"/>
                </a:lnTo>
                <a:lnTo>
                  <a:pt x="2188917" y="2173900"/>
                </a:lnTo>
                <a:lnTo>
                  <a:pt x="2184410" y="2175402"/>
                </a:lnTo>
                <a:lnTo>
                  <a:pt x="2181405" y="2173900"/>
                </a:lnTo>
                <a:lnTo>
                  <a:pt x="2176898" y="2170895"/>
                </a:lnTo>
                <a:lnTo>
                  <a:pt x="2169386" y="2148359"/>
                </a:lnTo>
                <a:lnTo>
                  <a:pt x="2152860" y="2134838"/>
                </a:lnTo>
                <a:lnTo>
                  <a:pt x="2136335" y="2136341"/>
                </a:lnTo>
                <a:lnTo>
                  <a:pt x="2127321" y="2158876"/>
                </a:lnTo>
                <a:lnTo>
                  <a:pt x="2116804" y="2151364"/>
                </a:lnTo>
                <a:lnTo>
                  <a:pt x="2112297" y="2137843"/>
                </a:lnTo>
                <a:lnTo>
                  <a:pt x="2110795" y="2122819"/>
                </a:lnTo>
                <a:lnTo>
                  <a:pt x="2112297" y="2107796"/>
                </a:lnTo>
                <a:lnTo>
                  <a:pt x="2107790" y="2104791"/>
                </a:lnTo>
                <a:lnTo>
                  <a:pt x="2104786" y="2100284"/>
                </a:lnTo>
                <a:lnTo>
                  <a:pt x="2101781" y="2097280"/>
                </a:lnTo>
                <a:lnTo>
                  <a:pt x="2100278" y="2092772"/>
                </a:lnTo>
                <a:lnTo>
                  <a:pt x="2113800" y="2086763"/>
                </a:lnTo>
                <a:lnTo>
                  <a:pt x="2098776" y="2079251"/>
                </a:lnTo>
                <a:lnTo>
                  <a:pt x="2062720" y="2080754"/>
                </a:lnTo>
                <a:lnTo>
                  <a:pt x="2044692" y="2076247"/>
                </a:lnTo>
                <a:lnTo>
                  <a:pt x="2017649" y="2058218"/>
                </a:lnTo>
                <a:lnTo>
                  <a:pt x="2010138" y="2050707"/>
                </a:lnTo>
                <a:lnTo>
                  <a:pt x="2005631" y="2040190"/>
                </a:lnTo>
                <a:lnTo>
                  <a:pt x="1999621" y="2025167"/>
                </a:lnTo>
                <a:lnTo>
                  <a:pt x="1998119" y="2011646"/>
                </a:lnTo>
                <a:lnTo>
                  <a:pt x="1999621" y="2008641"/>
                </a:lnTo>
                <a:lnTo>
                  <a:pt x="1990607" y="2005636"/>
                </a:lnTo>
                <a:lnTo>
                  <a:pt x="1966570" y="2010143"/>
                </a:lnTo>
                <a:lnTo>
                  <a:pt x="1956053" y="2010143"/>
                </a:lnTo>
                <a:lnTo>
                  <a:pt x="1947039" y="2004134"/>
                </a:lnTo>
                <a:lnTo>
                  <a:pt x="1929011" y="1989110"/>
                </a:lnTo>
                <a:lnTo>
                  <a:pt x="1919997" y="1984603"/>
                </a:lnTo>
                <a:lnTo>
                  <a:pt x="1841875" y="1962068"/>
                </a:lnTo>
                <a:lnTo>
                  <a:pt x="1823847" y="1965073"/>
                </a:lnTo>
                <a:lnTo>
                  <a:pt x="1811828" y="1957561"/>
                </a:lnTo>
                <a:lnTo>
                  <a:pt x="1790795" y="1944040"/>
                </a:lnTo>
                <a:lnTo>
                  <a:pt x="1772767" y="1942537"/>
                </a:lnTo>
                <a:lnTo>
                  <a:pt x="1751734" y="1954556"/>
                </a:lnTo>
                <a:lnTo>
                  <a:pt x="1751734" y="1972584"/>
                </a:lnTo>
                <a:lnTo>
                  <a:pt x="1777274" y="2008641"/>
                </a:lnTo>
                <a:lnTo>
                  <a:pt x="1786288" y="2029674"/>
                </a:lnTo>
                <a:lnTo>
                  <a:pt x="1790795" y="2055214"/>
                </a:lnTo>
                <a:lnTo>
                  <a:pt x="1798307" y="2079251"/>
                </a:lnTo>
                <a:lnTo>
                  <a:pt x="1813331" y="2094275"/>
                </a:lnTo>
                <a:lnTo>
                  <a:pt x="1831359" y="2104791"/>
                </a:lnTo>
                <a:lnTo>
                  <a:pt x="1846382" y="2119815"/>
                </a:lnTo>
                <a:lnTo>
                  <a:pt x="1853894" y="2142350"/>
                </a:lnTo>
                <a:lnTo>
                  <a:pt x="1855396" y="2170895"/>
                </a:lnTo>
                <a:lnTo>
                  <a:pt x="1864410" y="2184416"/>
                </a:lnTo>
                <a:lnTo>
                  <a:pt x="1865913" y="2200942"/>
                </a:lnTo>
                <a:lnTo>
                  <a:pt x="1861406" y="2209956"/>
                </a:lnTo>
                <a:lnTo>
                  <a:pt x="1852391" y="2206951"/>
                </a:lnTo>
                <a:lnTo>
                  <a:pt x="1844880" y="2194932"/>
                </a:lnTo>
                <a:lnTo>
                  <a:pt x="1840373" y="2187421"/>
                </a:lnTo>
                <a:lnTo>
                  <a:pt x="1835866" y="2184416"/>
                </a:lnTo>
                <a:lnTo>
                  <a:pt x="1825349" y="2184416"/>
                </a:lnTo>
                <a:lnTo>
                  <a:pt x="1822345" y="2187421"/>
                </a:lnTo>
                <a:lnTo>
                  <a:pt x="1822345" y="2202444"/>
                </a:lnTo>
                <a:lnTo>
                  <a:pt x="1820842" y="2205449"/>
                </a:lnTo>
                <a:lnTo>
                  <a:pt x="1813331" y="2206951"/>
                </a:lnTo>
                <a:lnTo>
                  <a:pt x="1799809" y="2200942"/>
                </a:lnTo>
                <a:lnTo>
                  <a:pt x="1793800" y="2202444"/>
                </a:lnTo>
                <a:lnTo>
                  <a:pt x="1783284" y="2208453"/>
                </a:lnTo>
                <a:lnTo>
                  <a:pt x="1771265" y="2226482"/>
                </a:lnTo>
                <a:lnTo>
                  <a:pt x="1763753" y="2232491"/>
                </a:lnTo>
                <a:lnTo>
                  <a:pt x="1754739" y="2235496"/>
                </a:lnTo>
                <a:lnTo>
                  <a:pt x="1745725" y="2236998"/>
                </a:lnTo>
                <a:lnTo>
                  <a:pt x="1730702" y="2235496"/>
                </a:lnTo>
                <a:lnTo>
                  <a:pt x="1715678" y="2238500"/>
                </a:lnTo>
                <a:lnTo>
                  <a:pt x="1697650" y="2253524"/>
                </a:lnTo>
                <a:lnTo>
                  <a:pt x="1684129" y="2274557"/>
                </a:lnTo>
                <a:lnTo>
                  <a:pt x="1676617" y="2289580"/>
                </a:lnTo>
                <a:lnTo>
                  <a:pt x="1666101" y="2303101"/>
                </a:lnTo>
                <a:lnTo>
                  <a:pt x="1649575" y="2316623"/>
                </a:lnTo>
                <a:lnTo>
                  <a:pt x="1625537" y="2348172"/>
                </a:lnTo>
                <a:lnTo>
                  <a:pt x="1593988" y="2351177"/>
                </a:lnTo>
                <a:lnTo>
                  <a:pt x="1562439" y="2333148"/>
                </a:lnTo>
                <a:lnTo>
                  <a:pt x="1535397" y="2309111"/>
                </a:lnTo>
                <a:lnTo>
                  <a:pt x="1521876" y="2291083"/>
                </a:lnTo>
                <a:lnTo>
                  <a:pt x="1515866" y="2276059"/>
                </a:lnTo>
                <a:lnTo>
                  <a:pt x="1506852" y="2235496"/>
                </a:lnTo>
                <a:lnTo>
                  <a:pt x="1497838" y="2212960"/>
                </a:lnTo>
                <a:lnTo>
                  <a:pt x="1475303" y="2188923"/>
                </a:lnTo>
                <a:lnTo>
                  <a:pt x="1464786" y="2170895"/>
                </a:lnTo>
                <a:lnTo>
                  <a:pt x="1454270" y="2155871"/>
                </a:lnTo>
                <a:lnTo>
                  <a:pt x="1434740" y="2119815"/>
                </a:lnTo>
                <a:lnTo>
                  <a:pt x="1424223" y="2104791"/>
                </a:lnTo>
                <a:lnTo>
                  <a:pt x="1406195" y="2092772"/>
                </a:lnTo>
                <a:lnTo>
                  <a:pt x="1371641" y="2080754"/>
                </a:lnTo>
                <a:lnTo>
                  <a:pt x="1358120" y="2062725"/>
                </a:lnTo>
                <a:lnTo>
                  <a:pt x="1356618" y="2052209"/>
                </a:lnTo>
                <a:lnTo>
                  <a:pt x="1358120" y="2040190"/>
                </a:lnTo>
                <a:lnTo>
                  <a:pt x="1356618" y="2029674"/>
                </a:lnTo>
                <a:lnTo>
                  <a:pt x="1352111" y="2017655"/>
                </a:lnTo>
                <a:lnTo>
                  <a:pt x="1344599" y="2016153"/>
                </a:lnTo>
                <a:lnTo>
                  <a:pt x="1308543" y="2016153"/>
                </a:lnTo>
                <a:lnTo>
                  <a:pt x="1299529" y="2019157"/>
                </a:lnTo>
                <a:lnTo>
                  <a:pt x="1295022" y="2023665"/>
                </a:lnTo>
                <a:lnTo>
                  <a:pt x="1289012" y="2025167"/>
                </a:lnTo>
                <a:lnTo>
                  <a:pt x="1278496" y="2017655"/>
                </a:lnTo>
                <a:lnTo>
                  <a:pt x="1275491" y="2010143"/>
                </a:lnTo>
                <a:lnTo>
                  <a:pt x="1264975" y="1978594"/>
                </a:lnTo>
                <a:lnTo>
                  <a:pt x="1240937" y="1974087"/>
                </a:lnTo>
                <a:lnTo>
                  <a:pt x="1233425" y="1953054"/>
                </a:lnTo>
                <a:lnTo>
                  <a:pt x="1239435" y="1933524"/>
                </a:lnTo>
                <a:lnTo>
                  <a:pt x="1254458" y="1938031"/>
                </a:lnTo>
                <a:lnTo>
                  <a:pt x="1252956" y="1933524"/>
                </a:lnTo>
                <a:lnTo>
                  <a:pt x="1249951" y="1920002"/>
                </a:lnTo>
                <a:lnTo>
                  <a:pt x="1254458" y="1920002"/>
                </a:lnTo>
                <a:lnTo>
                  <a:pt x="1261970" y="1915495"/>
                </a:lnTo>
                <a:lnTo>
                  <a:pt x="1264975" y="1913993"/>
                </a:lnTo>
                <a:lnTo>
                  <a:pt x="1276993" y="1903477"/>
                </a:lnTo>
                <a:lnTo>
                  <a:pt x="1290514" y="1895965"/>
                </a:lnTo>
                <a:lnTo>
                  <a:pt x="1302533" y="1885448"/>
                </a:lnTo>
                <a:lnTo>
                  <a:pt x="1308543" y="1870425"/>
                </a:lnTo>
                <a:lnTo>
                  <a:pt x="1320561" y="1865918"/>
                </a:lnTo>
                <a:lnTo>
                  <a:pt x="1344599" y="1873430"/>
                </a:lnTo>
                <a:lnTo>
                  <a:pt x="1358120" y="1870425"/>
                </a:lnTo>
                <a:lnTo>
                  <a:pt x="1365632" y="1859908"/>
                </a:lnTo>
                <a:lnTo>
                  <a:pt x="1380655" y="1844885"/>
                </a:lnTo>
                <a:lnTo>
                  <a:pt x="1388167" y="1835871"/>
                </a:lnTo>
                <a:lnTo>
                  <a:pt x="1385162" y="1835871"/>
                </a:lnTo>
                <a:lnTo>
                  <a:pt x="1385162" y="1828359"/>
                </a:lnTo>
                <a:lnTo>
                  <a:pt x="1386665" y="1819345"/>
                </a:lnTo>
                <a:lnTo>
                  <a:pt x="1388167" y="1813336"/>
                </a:lnTo>
                <a:lnTo>
                  <a:pt x="1391172" y="1805824"/>
                </a:lnTo>
                <a:lnTo>
                  <a:pt x="1392674" y="1802819"/>
                </a:lnTo>
                <a:lnTo>
                  <a:pt x="1392674" y="1799814"/>
                </a:lnTo>
                <a:lnTo>
                  <a:pt x="1389669" y="1789298"/>
                </a:lnTo>
                <a:lnTo>
                  <a:pt x="1415209" y="1780284"/>
                </a:lnTo>
                <a:lnTo>
                  <a:pt x="1407697" y="1756246"/>
                </a:lnTo>
                <a:lnTo>
                  <a:pt x="1341594" y="1687138"/>
                </a:lnTo>
                <a:lnTo>
                  <a:pt x="1319059" y="1673617"/>
                </a:lnTo>
                <a:lnTo>
                  <a:pt x="1293519" y="1667608"/>
                </a:lnTo>
                <a:lnTo>
                  <a:pt x="1264975" y="1667608"/>
                </a:lnTo>
                <a:lnTo>
                  <a:pt x="1255960" y="1669110"/>
                </a:lnTo>
                <a:lnTo>
                  <a:pt x="1249951" y="1681129"/>
                </a:lnTo>
                <a:lnTo>
                  <a:pt x="1243942" y="1696152"/>
                </a:lnTo>
                <a:lnTo>
                  <a:pt x="1234928" y="1708171"/>
                </a:lnTo>
                <a:lnTo>
                  <a:pt x="1222909" y="1711176"/>
                </a:lnTo>
                <a:lnTo>
                  <a:pt x="1210890" y="1706669"/>
                </a:lnTo>
                <a:lnTo>
                  <a:pt x="1186853" y="1687138"/>
                </a:lnTo>
                <a:lnTo>
                  <a:pt x="1153801" y="1684134"/>
                </a:lnTo>
                <a:lnTo>
                  <a:pt x="1105726" y="1730707"/>
                </a:lnTo>
                <a:lnTo>
                  <a:pt x="1074177" y="1736716"/>
                </a:lnTo>
                <a:lnTo>
                  <a:pt x="1072674" y="1732208"/>
                </a:lnTo>
                <a:lnTo>
                  <a:pt x="1071172" y="1729204"/>
                </a:lnTo>
                <a:lnTo>
                  <a:pt x="1072674" y="1724697"/>
                </a:lnTo>
                <a:lnTo>
                  <a:pt x="1074177" y="1721692"/>
                </a:lnTo>
                <a:lnTo>
                  <a:pt x="1084693" y="1712678"/>
                </a:lnTo>
                <a:lnTo>
                  <a:pt x="1086196" y="1697655"/>
                </a:lnTo>
                <a:lnTo>
                  <a:pt x="1081688" y="1681129"/>
                </a:lnTo>
                <a:lnTo>
                  <a:pt x="1075679" y="1664603"/>
                </a:lnTo>
                <a:lnTo>
                  <a:pt x="1065163" y="1645072"/>
                </a:lnTo>
                <a:lnTo>
                  <a:pt x="1054646" y="1636058"/>
                </a:lnTo>
                <a:lnTo>
                  <a:pt x="1042627" y="1634556"/>
                </a:lnTo>
                <a:lnTo>
                  <a:pt x="997557" y="1651082"/>
                </a:lnTo>
                <a:lnTo>
                  <a:pt x="976524" y="1651082"/>
                </a:lnTo>
                <a:lnTo>
                  <a:pt x="970515" y="1649579"/>
                </a:lnTo>
                <a:lnTo>
                  <a:pt x="931454" y="1583476"/>
                </a:lnTo>
                <a:lnTo>
                  <a:pt x="929952" y="1575964"/>
                </a:lnTo>
                <a:lnTo>
                  <a:pt x="928449" y="1568453"/>
                </a:lnTo>
                <a:lnTo>
                  <a:pt x="908919" y="1565448"/>
                </a:lnTo>
                <a:lnTo>
                  <a:pt x="845820" y="1581974"/>
                </a:lnTo>
                <a:lnTo>
                  <a:pt x="836806" y="1578969"/>
                </a:lnTo>
                <a:lnTo>
                  <a:pt x="830797" y="1572960"/>
                </a:lnTo>
                <a:lnTo>
                  <a:pt x="821783" y="1557936"/>
                </a:lnTo>
                <a:lnTo>
                  <a:pt x="812769" y="1551927"/>
                </a:lnTo>
                <a:lnTo>
                  <a:pt x="659530" y="1497842"/>
                </a:lnTo>
                <a:lnTo>
                  <a:pt x="626478" y="1500847"/>
                </a:lnTo>
                <a:lnTo>
                  <a:pt x="620469" y="1509861"/>
                </a:lnTo>
                <a:lnTo>
                  <a:pt x="612957" y="1521880"/>
                </a:lnTo>
                <a:lnTo>
                  <a:pt x="603943" y="1532396"/>
                </a:lnTo>
                <a:lnTo>
                  <a:pt x="602440" y="1530894"/>
                </a:lnTo>
                <a:lnTo>
                  <a:pt x="593426" y="1527889"/>
                </a:lnTo>
                <a:lnTo>
                  <a:pt x="588919" y="1517373"/>
                </a:lnTo>
                <a:lnTo>
                  <a:pt x="588919" y="1506856"/>
                </a:lnTo>
                <a:lnTo>
                  <a:pt x="590422" y="1494838"/>
                </a:lnTo>
                <a:lnTo>
                  <a:pt x="590422" y="1482819"/>
                </a:lnTo>
                <a:lnTo>
                  <a:pt x="581408" y="1460284"/>
                </a:lnTo>
                <a:lnTo>
                  <a:pt x="569389" y="1449767"/>
                </a:lnTo>
                <a:lnTo>
                  <a:pt x="555868" y="1443758"/>
                </a:lnTo>
                <a:lnTo>
                  <a:pt x="540844" y="1431739"/>
                </a:lnTo>
                <a:lnTo>
                  <a:pt x="531830" y="1418218"/>
                </a:lnTo>
                <a:lnTo>
                  <a:pt x="522816" y="1398687"/>
                </a:lnTo>
                <a:lnTo>
                  <a:pt x="516807" y="1377654"/>
                </a:lnTo>
                <a:lnTo>
                  <a:pt x="513802" y="1359626"/>
                </a:lnTo>
                <a:lnTo>
                  <a:pt x="519811" y="1337091"/>
                </a:lnTo>
                <a:lnTo>
                  <a:pt x="525821" y="1325072"/>
                </a:lnTo>
                <a:lnTo>
                  <a:pt x="527323" y="1313053"/>
                </a:lnTo>
                <a:lnTo>
                  <a:pt x="515304" y="1292020"/>
                </a:lnTo>
                <a:lnTo>
                  <a:pt x="494272" y="1283006"/>
                </a:lnTo>
                <a:lnTo>
                  <a:pt x="450704" y="1281504"/>
                </a:lnTo>
                <a:lnTo>
                  <a:pt x="443192" y="1263476"/>
                </a:lnTo>
                <a:lnTo>
                  <a:pt x="440187" y="1245447"/>
                </a:lnTo>
                <a:lnTo>
                  <a:pt x="431173" y="1240941"/>
                </a:lnTo>
                <a:lnTo>
                  <a:pt x="420657" y="1248452"/>
                </a:lnTo>
                <a:lnTo>
                  <a:pt x="413145" y="1263476"/>
                </a:lnTo>
                <a:lnTo>
                  <a:pt x="413145" y="1263476"/>
                </a:lnTo>
                <a:lnTo>
                  <a:pt x="411643" y="1276997"/>
                </a:lnTo>
                <a:lnTo>
                  <a:pt x="402629" y="1278499"/>
                </a:lnTo>
                <a:lnTo>
                  <a:pt x="392112" y="1272490"/>
                </a:lnTo>
                <a:lnTo>
                  <a:pt x="383098" y="1263476"/>
                </a:lnTo>
                <a:lnTo>
                  <a:pt x="377089" y="1251457"/>
                </a:lnTo>
                <a:lnTo>
                  <a:pt x="338028" y="1243945"/>
                </a:lnTo>
                <a:lnTo>
                  <a:pt x="323004" y="1228922"/>
                </a:lnTo>
                <a:lnTo>
                  <a:pt x="320000" y="1239438"/>
                </a:lnTo>
                <a:lnTo>
                  <a:pt x="316995" y="1245447"/>
                </a:lnTo>
                <a:lnTo>
                  <a:pt x="306478" y="1252959"/>
                </a:lnTo>
                <a:lnTo>
                  <a:pt x="301971" y="1254462"/>
                </a:lnTo>
                <a:lnTo>
                  <a:pt x="297464" y="1255964"/>
                </a:lnTo>
                <a:lnTo>
                  <a:pt x="292957" y="1258968"/>
                </a:lnTo>
                <a:lnTo>
                  <a:pt x="289953" y="1263476"/>
                </a:lnTo>
                <a:lnTo>
                  <a:pt x="292957" y="1276997"/>
                </a:lnTo>
                <a:lnTo>
                  <a:pt x="304976" y="1287514"/>
                </a:lnTo>
                <a:lnTo>
                  <a:pt x="316995" y="1304039"/>
                </a:lnTo>
                <a:lnTo>
                  <a:pt x="318497" y="1340096"/>
                </a:lnTo>
                <a:lnTo>
                  <a:pt x="315492" y="1346105"/>
                </a:lnTo>
                <a:lnTo>
                  <a:pt x="307981" y="1355119"/>
                </a:lnTo>
                <a:lnTo>
                  <a:pt x="306478" y="1359626"/>
                </a:lnTo>
                <a:lnTo>
                  <a:pt x="304976" y="1365635"/>
                </a:lnTo>
                <a:lnTo>
                  <a:pt x="306478" y="1370143"/>
                </a:lnTo>
                <a:lnTo>
                  <a:pt x="306478" y="1374650"/>
                </a:lnTo>
                <a:lnTo>
                  <a:pt x="307981" y="1416715"/>
                </a:lnTo>
                <a:lnTo>
                  <a:pt x="306478" y="1427232"/>
                </a:lnTo>
                <a:lnTo>
                  <a:pt x="217840" y="1419720"/>
                </a:lnTo>
                <a:lnTo>
                  <a:pt x="190798" y="1427232"/>
                </a:lnTo>
                <a:lnTo>
                  <a:pt x="174272" y="1427232"/>
                </a:lnTo>
                <a:lnTo>
                  <a:pt x="174272" y="1404697"/>
                </a:lnTo>
                <a:lnTo>
                  <a:pt x="184788" y="1386668"/>
                </a:lnTo>
                <a:lnTo>
                  <a:pt x="211831" y="1356621"/>
                </a:lnTo>
                <a:lnTo>
                  <a:pt x="250892" y="1263476"/>
                </a:lnTo>
                <a:lnTo>
                  <a:pt x="285446" y="1176339"/>
                </a:lnTo>
                <a:lnTo>
                  <a:pt x="288450" y="1162818"/>
                </a:lnTo>
                <a:lnTo>
                  <a:pt x="288450" y="1138781"/>
                </a:lnTo>
                <a:lnTo>
                  <a:pt x="289953" y="1126762"/>
                </a:lnTo>
                <a:lnTo>
                  <a:pt x="292957" y="1119250"/>
                </a:lnTo>
                <a:lnTo>
                  <a:pt x="298967" y="1113241"/>
                </a:lnTo>
                <a:lnTo>
                  <a:pt x="304976" y="1104227"/>
                </a:lnTo>
                <a:lnTo>
                  <a:pt x="306478" y="1089203"/>
                </a:lnTo>
                <a:lnTo>
                  <a:pt x="306478" y="1059156"/>
                </a:lnTo>
                <a:lnTo>
                  <a:pt x="312488" y="1024602"/>
                </a:lnTo>
                <a:lnTo>
                  <a:pt x="323004" y="991550"/>
                </a:lnTo>
                <a:lnTo>
                  <a:pt x="336525" y="966010"/>
                </a:lnTo>
                <a:lnTo>
                  <a:pt x="333521" y="961504"/>
                </a:lnTo>
                <a:lnTo>
                  <a:pt x="330516" y="958499"/>
                </a:lnTo>
                <a:lnTo>
                  <a:pt x="335023" y="922442"/>
                </a:lnTo>
                <a:lnTo>
                  <a:pt x="323004" y="898405"/>
                </a:lnTo>
                <a:lnTo>
                  <a:pt x="306478" y="877372"/>
                </a:lnTo>
                <a:lnTo>
                  <a:pt x="291455" y="853334"/>
                </a:lnTo>
                <a:lnTo>
                  <a:pt x="289953" y="844320"/>
                </a:lnTo>
                <a:lnTo>
                  <a:pt x="286948" y="821785"/>
                </a:lnTo>
                <a:lnTo>
                  <a:pt x="286948" y="821785"/>
                </a:lnTo>
                <a:lnTo>
                  <a:pt x="282441" y="769203"/>
                </a:lnTo>
                <a:lnTo>
                  <a:pt x="279436" y="736151"/>
                </a:lnTo>
                <a:lnTo>
                  <a:pt x="285446" y="721128"/>
                </a:lnTo>
                <a:lnTo>
                  <a:pt x="277934" y="704602"/>
                </a:lnTo>
                <a:lnTo>
                  <a:pt x="262910" y="689578"/>
                </a:lnTo>
                <a:lnTo>
                  <a:pt x="250892" y="680564"/>
                </a:lnTo>
                <a:lnTo>
                  <a:pt x="234366" y="671550"/>
                </a:lnTo>
                <a:lnTo>
                  <a:pt x="198310" y="661034"/>
                </a:lnTo>
                <a:lnTo>
                  <a:pt x="180281" y="650517"/>
                </a:lnTo>
                <a:lnTo>
                  <a:pt x="163756" y="638498"/>
                </a:lnTo>
                <a:lnTo>
                  <a:pt x="114178" y="621973"/>
                </a:lnTo>
                <a:lnTo>
                  <a:pt x="97652" y="603945"/>
                </a:lnTo>
                <a:lnTo>
                  <a:pt x="94648" y="591926"/>
                </a:lnTo>
                <a:lnTo>
                  <a:pt x="93145" y="582911"/>
                </a:lnTo>
                <a:lnTo>
                  <a:pt x="99155" y="558874"/>
                </a:lnTo>
                <a:lnTo>
                  <a:pt x="114178" y="534836"/>
                </a:lnTo>
                <a:lnTo>
                  <a:pt x="123192" y="510799"/>
                </a:lnTo>
                <a:lnTo>
                  <a:pt x="121690" y="477747"/>
                </a:lnTo>
                <a:lnTo>
                  <a:pt x="114178" y="446198"/>
                </a:lnTo>
                <a:lnTo>
                  <a:pt x="105164" y="425165"/>
                </a:lnTo>
                <a:lnTo>
                  <a:pt x="67606" y="393616"/>
                </a:lnTo>
                <a:lnTo>
                  <a:pt x="49577" y="372582"/>
                </a:lnTo>
                <a:lnTo>
                  <a:pt x="42066" y="342535"/>
                </a:lnTo>
                <a:lnTo>
                  <a:pt x="39061" y="309484"/>
                </a:lnTo>
                <a:lnTo>
                  <a:pt x="28545" y="294461"/>
                </a:lnTo>
                <a:lnTo>
                  <a:pt x="15023" y="285446"/>
                </a:lnTo>
                <a:lnTo>
                  <a:pt x="1502" y="265916"/>
                </a:lnTo>
                <a:lnTo>
                  <a:pt x="0" y="238873"/>
                </a:lnTo>
                <a:lnTo>
                  <a:pt x="9014" y="217841"/>
                </a:lnTo>
                <a:lnTo>
                  <a:pt x="54084" y="172770"/>
                </a:lnTo>
                <a:lnTo>
                  <a:pt x="67606" y="154742"/>
                </a:lnTo>
                <a:lnTo>
                  <a:pt x="79624" y="132207"/>
                </a:lnTo>
                <a:lnTo>
                  <a:pt x="85634" y="106667"/>
                </a:lnTo>
                <a:lnTo>
                  <a:pt x="88638" y="31549"/>
                </a:lnTo>
                <a:lnTo>
                  <a:pt x="93145" y="19531"/>
                </a:lnTo>
                <a:lnTo>
                  <a:pt x="103662" y="0"/>
                </a:lnTo>
                <a:lnTo>
                  <a:pt x="6970881" y="0"/>
                </a:lnTo>
                <a:lnTo>
                  <a:pt x="6972384" y="7512"/>
                </a:lnTo>
                <a:lnTo>
                  <a:pt x="6981398" y="30047"/>
                </a:lnTo>
                <a:lnTo>
                  <a:pt x="6969379" y="37559"/>
                </a:lnTo>
                <a:lnTo>
                  <a:pt x="6958862" y="54085"/>
                </a:lnTo>
                <a:lnTo>
                  <a:pt x="6943839" y="88639"/>
                </a:lnTo>
                <a:lnTo>
                  <a:pt x="6939332" y="111174"/>
                </a:lnTo>
                <a:lnTo>
                  <a:pt x="6939332" y="151737"/>
                </a:lnTo>
                <a:lnTo>
                  <a:pt x="6933323" y="165258"/>
                </a:lnTo>
                <a:lnTo>
                  <a:pt x="6936327" y="166761"/>
                </a:lnTo>
                <a:lnTo>
                  <a:pt x="6937830" y="166761"/>
                </a:lnTo>
                <a:lnTo>
                  <a:pt x="6937830" y="168263"/>
                </a:lnTo>
                <a:lnTo>
                  <a:pt x="6939332" y="174273"/>
                </a:lnTo>
                <a:lnTo>
                  <a:pt x="6930318" y="180282"/>
                </a:lnTo>
                <a:lnTo>
                  <a:pt x="6925811" y="207324"/>
                </a:lnTo>
                <a:lnTo>
                  <a:pt x="6918299" y="216338"/>
                </a:lnTo>
                <a:lnTo>
                  <a:pt x="6930318" y="238873"/>
                </a:lnTo>
                <a:lnTo>
                  <a:pt x="6943839" y="258404"/>
                </a:lnTo>
                <a:lnTo>
                  <a:pt x="6936327" y="286949"/>
                </a:lnTo>
                <a:lnTo>
                  <a:pt x="6921304" y="301972"/>
                </a:lnTo>
                <a:lnTo>
                  <a:pt x="6904778" y="312488"/>
                </a:lnTo>
                <a:lnTo>
                  <a:pt x="6891257" y="327512"/>
                </a:lnTo>
                <a:lnTo>
                  <a:pt x="6888252" y="336526"/>
                </a:lnTo>
                <a:lnTo>
                  <a:pt x="6885248" y="350047"/>
                </a:lnTo>
                <a:lnTo>
                  <a:pt x="6880741" y="378592"/>
                </a:lnTo>
                <a:lnTo>
                  <a:pt x="6883745" y="384601"/>
                </a:lnTo>
                <a:lnTo>
                  <a:pt x="6889755" y="393616"/>
                </a:lnTo>
                <a:lnTo>
                  <a:pt x="6891257" y="401127"/>
                </a:lnTo>
                <a:lnTo>
                  <a:pt x="6883745" y="404132"/>
                </a:lnTo>
                <a:lnTo>
                  <a:pt x="6880741" y="407137"/>
                </a:lnTo>
                <a:lnTo>
                  <a:pt x="6883745" y="416151"/>
                </a:lnTo>
                <a:lnTo>
                  <a:pt x="6888252" y="423663"/>
                </a:lnTo>
                <a:lnTo>
                  <a:pt x="6891257" y="429672"/>
                </a:lnTo>
                <a:lnTo>
                  <a:pt x="6882243" y="441691"/>
                </a:lnTo>
                <a:lnTo>
                  <a:pt x="6877736" y="444695"/>
                </a:lnTo>
                <a:lnTo>
                  <a:pt x="6870224" y="446198"/>
                </a:lnTo>
                <a:lnTo>
                  <a:pt x="6870224" y="455212"/>
                </a:lnTo>
                <a:lnTo>
                  <a:pt x="6879238" y="464226"/>
                </a:lnTo>
                <a:lnTo>
                  <a:pt x="6880741" y="476245"/>
                </a:lnTo>
                <a:lnTo>
                  <a:pt x="6876233" y="509296"/>
                </a:lnTo>
                <a:lnTo>
                  <a:pt x="6879238" y="527325"/>
                </a:lnTo>
                <a:lnTo>
                  <a:pt x="6885248" y="543851"/>
                </a:lnTo>
                <a:lnTo>
                  <a:pt x="6901773" y="573898"/>
                </a:lnTo>
                <a:lnTo>
                  <a:pt x="6897267" y="573898"/>
                </a:lnTo>
                <a:lnTo>
                  <a:pt x="6891257" y="573898"/>
                </a:lnTo>
                <a:lnTo>
                  <a:pt x="6901773" y="593428"/>
                </a:lnTo>
                <a:lnTo>
                  <a:pt x="6913792" y="597935"/>
                </a:lnTo>
                <a:lnTo>
                  <a:pt x="6924309" y="603945"/>
                </a:lnTo>
                <a:lnTo>
                  <a:pt x="6927313" y="620470"/>
                </a:lnTo>
                <a:lnTo>
                  <a:pt x="6928815" y="627982"/>
                </a:lnTo>
                <a:lnTo>
                  <a:pt x="6933323" y="646010"/>
                </a:lnTo>
                <a:lnTo>
                  <a:pt x="6945341" y="653522"/>
                </a:lnTo>
                <a:lnTo>
                  <a:pt x="6958862" y="658029"/>
                </a:lnTo>
                <a:lnTo>
                  <a:pt x="6970881" y="665541"/>
                </a:lnTo>
                <a:lnTo>
                  <a:pt x="6958862" y="691081"/>
                </a:lnTo>
                <a:lnTo>
                  <a:pt x="6958862" y="698592"/>
                </a:lnTo>
                <a:lnTo>
                  <a:pt x="6990412" y="745165"/>
                </a:lnTo>
                <a:lnTo>
                  <a:pt x="6996421" y="758686"/>
                </a:lnTo>
                <a:lnTo>
                  <a:pt x="6988909" y="763193"/>
                </a:lnTo>
                <a:lnTo>
                  <a:pt x="6982900" y="772207"/>
                </a:lnTo>
                <a:lnTo>
                  <a:pt x="6981398" y="785728"/>
                </a:lnTo>
                <a:lnTo>
                  <a:pt x="6985905" y="800752"/>
                </a:lnTo>
                <a:lnTo>
                  <a:pt x="6972384" y="806762"/>
                </a:lnTo>
                <a:lnTo>
                  <a:pt x="6958862" y="821785"/>
                </a:lnTo>
                <a:lnTo>
                  <a:pt x="6948346" y="839813"/>
                </a:lnTo>
                <a:lnTo>
                  <a:pt x="6943839" y="856339"/>
                </a:lnTo>
                <a:lnTo>
                  <a:pt x="6949849" y="881879"/>
                </a:lnTo>
                <a:lnTo>
                  <a:pt x="6961867" y="887888"/>
                </a:lnTo>
                <a:lnTo>
                  <a:pt x="6975388" y="889391"/>
                </a:lnTo>
                <a:lnTo>
                  <a:pt x="6988909" y="896903"/>
                </a:lnTo>
                <a:lnTo>
                  <a:pt x="7030975" y="990048"/>
                </a:lnTo>
                <a:lnTo>
                  <a:pt x="7049003" y="1011081"/>
                </a:lnTo>
                <a:lnTo>
                  <a:pt x="7088064" y="1036621"/>
                </a:lnTo>
                <a:lnTo>
                  <a:pt x="7124120" y="1074180"/>
                </a:lnTo>
                <a:lnTo>
                  <a:pt x="7133134" y="1089203"/>
                </a:lnTo>
                <a:lnTo>
                  <a:pt x="7121116" y="1095213"/>
                </a:lnTo>
                <a:lnTo>
                  <a:pt x="7118111" y="1107232"/>
                </a:lnTo>
                <a:lnTo>
                  <a:pt x="7128628" y="1131269"/>
                </a:lnTo>
                <a:lnTo>
                  <a:pt x="7149660" y="1161316"/>
                </a:lnTo>
                <a:lnTo>
                  <a:pt x="7155670" y="1177842"/>
                </a:lnTo>
                <a:lnTo>
                  <a:pt x="7164684" y="1228922"/>
                </a:lnTo>
                <a:lnTo>
                  <a:pt x="7164684" y="1236433"/>
                </a:lnTo>
                <a:lnTo>
                  <a:pt x="7161679" y="1246950"/>
                </a:lnTo>
                <a:lnTo>
                  <a:pt x="7167689" y="1251457"/>
                </a:lnTo>
                <a:lnTo>
                  <a:pt x="7176702" y="1255964"/>
                </a:lnTo>
                <a:lnTo>
                  <a:pt x="7185717" y="1261973"/>
                </a:lnTo>
                <a:lnTo>
                  <a:pt x="7194731" y="1275494"/>
                </a:lnTo>
                <a:lnTo>
                  <a:pt x="7196233" y="1284509"/>
                </a:lnTo>
                <a:lnTo>
                  <a:pt x="7197736" y="1296527"/>
                </a:lnTo>
                <a:lnTo>
                  <a:pt x="7202242" y="1311551"/>
                </a:lnTo>
                <a:lnTo>
                  <a:pt x="7212759" y="1331082"/>
                </a:lnTo>
                <a:lnTo>
                  <a:pt x="7265341" y="1379156"/>
                </a:lnTo>
                <a:lnTo>
                  <a:pt x="7329942" y="1415213"/>
                </a:lnTo>
                <a:lnTo>
                  <a:pt x="7338955" y="1430237"/>
                </a:lnTo>
                <a:lnTo>
                  <a:pt x="7329942" y="1451269"/>
                </a:lnTo>
                <a:lnTo>
                  <a:pt x="7305904" y="1455776"/>
                </a:lnTo>
                <a:lnTo>
                  <a:pt x="7280365" y="1455776"/>
                </a:lnTo>
                <a:lnTo>
                  <a:pt x="7265341" y="1463288"/>
                </a:lnTo>
                <a:lnTo>
                  <a:pt x="7244308" y="1451269"/>
                </a:lnTo>
                <a:lnTo>
                  <a:pt x="7223275" y="1454274"/>
                </a:lnTo>
                <a:close/>
              </a:path>
            </a:pathLst>
          </a:custGeom>
          <a:noFill/>
          <a:ln w="14482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AE6FB08C-0BCD-5B95-C8AA-480E6AF34038}"/>
              </a:ext>
            </a:extLst>
          </p:cNvPr>
          <p:cNvSpPr/>
          <p:nvPr/>
        </p:nvSpPr>
        <p:spPr>
          <a:xfrm>
            <a:off x="4771514" y="7509"/>
            <a:ext cx="7522241" cy="3635685"/>
          </a:xfrm>
          <a:custGeom>
            <a:avLst/>
            <a:gdLst>
              <a:gd name="connsiteX0" fmla="*/ 7522242 w 7522241"/>
              <a:gd name="connsiteY0" fmla="*/ 2723759 h 3635685"/>
              <a:gd name="connsiteX1" fmla="*/ 7511726 w 7522241"/>
              <a:gd name="connsiteY1" fmla="*/ 2777844 h 3635685"/>
              <a:gd name="connsiteX2" fmla="*/ 7481679 w 7522241"/>
              <a:gd name="connsiteY2" fmla="*/ 2815402 h 3635685"/>
              <a:gd name="connsiteX3" fmla="*/ 7379519 w 7522241"/>
              <a:gd name="connsiteY3" fmla="*/ 2886013 h 3635685"/>
              <a:gd name="connsiteX4" fmla="*/ 7251820 w 7522241"/>
              <a:gd name="connsiteY4" fmla="*/ 2922069 h 3635685"/>
              <a:gd name="connsiteX5" fmla="*/ 7184214 w 7522241"/>
              <a:gd name="connsiteY5" fmla="*/ 2962633 h 3635685"/>
              <a:gd name="connsiteX6" fmla="*/ 7115107 w 7522241"/>
              <a:gd name="connsiteY6" fmla="*/ 3018220 h 3635685"/>
              <a:gd name="connsiteX7" fmla="*/ 7021961 w 7522241"/>
              <a:gd name="connsiteY7" fmla="*/ 3162445 h 3635685"/>
              <a:gd name="connsiteX8" fmla="*/ 6991914 w 7522241"/>
              <a:gd name="connsiteY8" fmla="*/ 3200004 h 3635685"/>
              <a:gd name="connsiteX9" fmla="*/ 6976891 w 7522241"/>
              <a:gd name="connsiteY9" fmla="*/ 3222539 h 3635685"/>
              <a:gd name="connsiteX10" fmla="*/ 6942337 w 7522241"/>
              <a:gd name="connsiteY10" fmla="*/ 3296154 h 3635685"/>
              <a:gd name="connsiteX11" fmla="*/ 6943839 w 7522241"/>
              <a:gd name="connsiteY11" fmla="*/ 3296154 h 3635685"/>
              <a:gd name="connsiteX12" fmla="*/ 6949849 w 7522241"/>
              <a:gd name="connsiteY12" fmla="*/ 3300661 h 3635685"/>
              <a:gd name="connsiteX13" fmla="*/ 6955858 w 7522241"/>
              <a:gd name="connsiteY13" fmla="*/ 3305168 h 3635685"/>
              <a:gd name="connsiteX14" fmla="*/ 6963370 w 7522241"/>
              <a:gd name="connsiteY14" fmla="*/ 3318689 h 3635685"/>
              <a:gd name="connsiteX15" fmla="*/ 6966374 w 7522241"/>
              <a:gd name="connsiteY15" fmla="*/ 3335215 h 3635685"/>
              <a:gd name="connsiteX16" fmla="*/ 6960365 w 7522241"/>
              <a:gd name="connsiteY16" fmla="*/ 3356248 h 3635685"/>
              <a:gd name="connsiteX17" fmla="*/ 6976891 w 7522241"/>
              <a:gd name="connsiteY17" fmla="*/ 3368267 h 3635685"/>
              <a:gd name="connsiteX18" fmla="*/ 7032478 w 7522241"/>
              <a:gd name="connsiteY18" fmla="*/ 3383290 h 3635685"/>
              <a:gd name="connsiteX19" fmla="*/ 7044496 w 7522241"/>
              <a:gd name="connsiteY19" fmla="*/ 3378783 h 3635685"/>
              <a:gd name="connsiteX20" fmla="*/ 7055013 w 7522241"/>
              <a:gd name="connsiteY20" fmla="*/ 3387798 h 3635685"/>
              <a:gd name="connsiteX21" fmla="*/ 7103088 w 7522241"/>
              <a:gd name="connsiteY21" fmla="*/ 3405826 h 3635685"/>
              <a:gd name="connsiteX22" fmla="*/ 7118111 w 7522241"/>
              <a:gd name="connsiteY22" fmla="*/ 3407328 h 3635685"/>
              <a:gd name="connsiteX23" fmla="*/ 7118111 w 7522241"/>
              <a:gd name="connsiteY23" fmla="*/ 3416342 h 3635685"/>
              <a:gd name="connsiteX24" fmla="*/ 7112102 w 7522241"/>
              <a:gd name="connsiteY24" fmla="*/ 3426859 h 3635685"/>
              <a:gd name="connsiteX25" fmla="*/ 7115107 w 7522241"/>
              <a:gd name="connsiteY25" fmla="*/ 3429863 h 3635685"/>
              <a:gd name="connsiteX26" fmla="*/ 7125623 w 7522241"/>
              <a:gd name="connsiteY26" fmla="*/ 3425356 h 3635685"/>
              <a:gd name="connsiteX27" fmla="*/ 7136139 w 7522241"/>
              <a:gd name="connsiteY27" fmla="*/ 3429863 h 3635685"/>
              <a:gd name="connsiteX28" fmla="*/ 7142149 w 7522241"/>
              <a:gd name="connsiteY28" fmla="*/ 3437375 h 3635685"/>
              <a:gd name="connsiteX29" fmla="*/ 7149660 w 7522241"/>
              <a:gd name="connsiteY29" fmla="*/ 3437375 h 3635685"/>
              <a:gd name="connsiteX30" fmla="*/ 7160177 w 7522241"/>
              <a:gd name="connsiteY30" fmla="*/ 3425356 h 3635685"/>
              <a:gd name="connsiteX31" fmla="*/ 7163181 w 7522241"/>
              <a:gd name="connsiteY31" fmla="*/ 3431366 h 3635685"/>
              <a:gd name="connsiteX32" fmla="*/ 7170693 w 7522241"/>
              <a:gd name="connsiteY32" fmla="*/ 3437375 h 3635685"/>
              <a:gd name="connsiteX33" fmla="*/ 7176702 w 7522241"/>
              <a:gd name="connsiteY33" fmla="*/ 3443384 h 3635685"/>
              <a:gd name="connsiteX34" fmla="*/ 7188721 w 7522241"/>
              <a:gd name="connsiteY34" fmla="*/ 3429863 h 3635685"/>
              <a:gd name="connsiteX35" fmla="*/ 7191726 w 7522241"/>
              <a:gd name="connsiteY35" fmla="*/ 3440380 h 3635685"/>
              <a:gd name="connsiteX36" fmla="*/ 7190224 w 7522241"/>
              <a:gd name="connsiteY36" fmla="*/ 3455403 h 3635685"/>
              <a:gd name="connsiteX37" fmla="*/ 7187219 w 7522241"/>
              <a:gd name="connsiteY37" fmla="*/ 3459910 h 3635685"/>
              <a:gd name="connsiteX38" fmla="*/ 7208252 w 7522241"/>
              <a:gd name="connsiteY38" fmla="*/ 3501976 h 3635685"/>
              <a:gd name="connsiteX39" fmla="*/ 7223275 w 7522241"/>
              <a:gd name="connsiteY39" fmla="*/ 3506483 h 3635685"/>
              <a:gd name="connsiteX40" fmla="*/ 7259331 w 7522241"/>
              <a:gd name="connsiteY40" fmla="*/ 3504981 h 3635685"/>
              <a:gd name="connsiteX41" fmla="*/ 7274355 w 7522241"/>
              <a:gd name="connsiteY41" fmla="*/ 3513995 h 3635685"/>
              <a:gd name="connsiteX42" fmla="*/ 7278862 w 7522241"/>
              <a:gd name="connsiteY42" fmla="*/ 3524511 h 3635685"/>
              <a:gd name="connsiteX43" fmla="*/ 7283369 w 7522241"/>
              <a:gd name="connsiteY43" fmla="*/ 3535028 h 3635685"/>
              <a:gd name="connsiteX44" fmla="*/ 7287876 w 7522241"/>
              <a:gd name="connsiteY44" fmla="*/ 3542540 h 3635685"/>
              <a:gd name="connsiteX45" fmla="*/ 7293886 w 7522241"/>
              <a:gd name="connsiteY45" fmla="*/ 3545544 h 3635685"/>
              <a:gd name="connsiteX46" fmla="*/ 7304402 w 7522241"/>
              <a:gd name="connsiteY46" fmla="*/ 3551554 h 3635685"/>
              <a:gd name="connsiteX47" fmla="*/ 7307407 w 7522241"/>
              <a:gd name="connsiteY47" fmla="*/ 3566577 h 3635685"/>
              <a:gd name="connsiteX48" fmla="*/ 7307407 w 7522241"/>
              <a:gd name="connsiteY48" fmla="*/ 3581600 h 3635685"/>
              <a:gd name="connsiteX49" fmla="*/ 7314918 w 7522241"/>
              <a:gd name="connsiteY49" fmla="*/ 3596624 h 3635685"/>
              <a:gd name="connsiteX50" fmla="*/ 7323933 w 7522241"/>
              <a:gd name="connsiteY50" fmla="*/ 3635685 h 3635685"/>
              <a:gd name="connsiteX51" fmla="*/ 456713 w 7522241"/>
              <a:gd name="connsiteY51" fmla="*/ 3635685 h 3635685"/>
              <a:gd name="connsiteX52" fmla="*/ 462722 w 7522241"/>
              <a:gd name="connsiteY52" fmla="*/ 3625169 h 3635685"/>
              <a:gd name="connsiteX53" fmla="*/ 465727 w 7522241"/>
              <a:gd name="connsiteY53" fmla="*/ 3613150 h 3635685"/>
              <a:gd name="connsiteX54" fmla="*/ 467229 w 7522241"/>
              <a:gd name="connsiteY54" fmla="*/ 3601131 h 3635685"/>
              <a:gd name="connsiteX55" fmla="*/ 470234 w 7522241"/>
              <a:gd name="connsiteY55" fmla="*/ 3590615 h 3635685"/>
              <a:gd name="connsiteX56" fmla="*/ 476243 w 7522241"/>
              <a:gd name="connsiteY56" fmla="*/ 3580098 h 3635685"/>
              <a:gd name="connsiteX57" fmla="*/ 489765 w 7522241"/>
              <a:gd name="connsiteY57" fmla="*/ 3562070 h 3635685"/>
              <a:gd name="connsiteX58" fmla="*/ 440187 w 7522241"/>
              <a:gd name="connsiteY58" fmla="*/ 3524511 h 3635685"/>
              <a:gd name="connsiteX59" fmla="*/ 432675 w 7522241"/>
              <a:gd name="connsiteY59" fmla="*/ 3506483 h 3635685"/>
              <a:gd name="connsiteX60" fmla="*/ 437182 w 7522241"/>
              <a:gd name="connsiteY60" fmla="*/ 3473431 h 3635685"/>
              <a:gd name="connsiteX61" fmla="*/ 444694 w 7522241"/>
              <a:gd name="connsiteY61" fmla="*/ 3450896 h 3635685"/>
              <a:gd name="connsiteX62" fmla="*/ 447699 w 7522241"/>
              <a:gd name="connsiteY62" fmla="*/ 3432868 h 3635685"/>
              <a:gd name="connsiteX63" fmla="*/ 437182 w 7522241"/>
              <a:gd name="connsiteY63" fmla="*/ 3416342 h 3635685"/>
              <a:gd name="connsiteX64" fmla="*/ 437182 w 7522241"/>
              <a:gd name="connsiteY64" fmla="*/ 3408830 h 3635685"/>
              <a:gd name="connsiteX65" fmla="*/ 452206 w 7522241"/>
              <a:gd name="connsiteY65" fmla="*/ 3387798 h 3635685"/>
              <a:gd name="connsiteX66" fmla="*/ 452206 w 7522241"/>
              <a:gd name="connsiteY66" fmla="*/ 3362258 h 3635685"/>
              <a:gd name="connsiteX67" fmla="*/ 440187 w 7522241"/>
              <a:gd name="connsiteY67" fmla="*/ 3341225 h 3635685"/>
              <a:gd name="connsiteX68" fmla="*/ 419154 w 7522241"/>
              <a:gd name="connsiteY68" fmla="*/ 3330708 h 3635685"/>
              <a:gd name="connsiteX69" fmla="*/ 396619 w 7522241"/>
              <a:gd name="connsiteY69" fmla="*/ 3326201 h 3635685"/>
              <a:gd name="connsiteX70" fmla="*/ 371079 w 7522241"/>
              <a:gd name="connsiteY70" fmla="*/ 3312680 h 3635685"/>
              <a:gd name="connsiteX71" fmla="*/ 353051 w 7522241"/>
              <a:gd name="connsiteY71" fmla="*/ 3293150 h 3635685"/>
              <a:gd name="connsiteX72" fmla="*/ 357558 w 7522241"/>
              <a:gd name="connsiteY72" fmla="*/ 3270614 h 3635685"/>
              <a:gd name="connsiteX73" fmla="*/ 342535 w 7522241"/>
              <a:gd name="connsiteY73" fmla="*/ 3234558 h 3635685"/>
              <a:gd name="connsiteX74" fmla="*/ 324507 w 7522241"/>
              <a:gd name="connsiteY74" fmla="*/ 3178971 h 3635685"/>
              <a:gd name="connsiteX75" fmla="*/ 320000 w 7522241"/>
              <a:gd name="connsiteY75" fmla="*/ 3129394 h 3635685"/>
              <a:gd name="connsiteX76" fmla="*/ 359060 w 7522241"/>
              <a:gd name="connsiteY76" fmla="*/ 3093337 h 3635685"/>
              <a:gd name="connsiteX77" fmla="*/ 378591 w 7522241"/>
              <a:gd name="connsiteY77" fmla="*/ 3064792 h 3635685"/>
              <a:gd name="connsiteX78" fmla="*/ 390610 w 7522241"/>
              <a:gd name="connsiteY78" fmla="*/ 3034745 h 3635685"/>
              <a:gd name="connsiteX79" fmla="*/ 387605 w 7522241"/>
              <a:gd name="connsiteY79" fmla="*/ 3021224 h 3635685"/>
              <a:gd name="connsiteX80" fmla="*/ 372582 w 7522241"/>
              <a:gd name="connsiteY80" fmla="*/ 3007703 h 3635685"/>
              <a:gd name="connsiteX81" fmla="*/ 378591 w 7522241"/>
              <a:gd name="connsiteY81" fmla="*/ 2979159 h 3635685"/>
              <a:gd name="connsiteX82" fmla="*/ 399624 w 7522241"/>
              <a:gd name="connsiteY82" fmla="*/ 2934088 h 3635685"/>
              <a:gd name="connsiteX83" fmla="*/ 375586 w 7522241"/>
              <a:gd name="connsiteY83" fmla="*/ 2914558 h 3635685"/>
              <a:gd name="connsiteX84" fmla="*/ 372582 w 7522241"/>
              <a:gd name="connsiteY84" fmla="*/ 2908548 h 3635685"/>
              <a:gd name="connsiteX85" fmla="*/ 327511 w 7522241"/>
              <a:gd name="connsiteY85" fmla="*/ 2858971 h 3635685"/>
              <a:gd name="connsiteX86" fmla="*/ 280939 w 7522241"/>
              <a:gd name="connsiteY86" fmla="*/ 2840943 h 3635685"/>
              <a:gd name="connsiteX87" fmla="*/ 259906 w 7522241"/>
              <a:gd name="connsiteY87" fmla="*/ 2809393 h 3635685"/>
              <a:gd name="connsiteX88" fmla="*/ 244882 w 7522241"/>
              <a:gd name="connsiteY88" fmla="*/ 2803384 h 3635685"/>
              <a:gd name="connsiteX89" fmla="*/ 237371 w 7522241"/>
              <a:gd name="connsiteY89" fmla="*/ 2795872 h 3635685"/>
              <a:gd name="connsiteX90" fmla="*/ 210328 w 7522241"/>
              <a:gd name="connsiteY90" fmla="*/ 2743290 h 3635685"/>
              <a:gd name="connsiteX91" fmla="*/ 198310 w 7522241"/>
              <a:gd name="connsiteY91" fmla="*/ 2729769 h 3635685"/>
              <a:gd name="connsiteX92" fmla="*/ 117183 w 7522241"/>
              <a:gd name="connsiteY92" fmla="*/ 2669675 h 3635685"/>
              <a:gd name="connsiteX93" fmla="*/ 96150 w 7522241"/>
              <a:gd name="connsiteY93" fmla="*/ 2657656 h 3635685"/>
              <a:gd name="connsiteX94" fmla="*/ 70610 w 7522241"/>
              <a:gd name="connsiteY94" fmla="*/ 2627609 h 3635685"/>
              <a:gd name="connsiteX95" fmla="*/ 55587 w 7522241"/>
              <a:gd name="connsiteY95" fmla="*/ 2621599 h 3635685"/>
              <a:gd name="connsiteX96" fmla="*/ 39061 w 7522241"/>
              <a:gd name="connsiteY96" fmla="*/ 2620097 h 3635685"/>
              <a:gd name="connsiteX97" fmla="*/ 22535 w 7522241"/>
              <a:gd name="connsiteY97" fmla="*/ 2615590 h 3635685"/>
              <a:gd name="connsiteX98" fmla="*/ 9014 w 7522241"/>
              <a:gd name="connsiteY98" fmla="*/ 2605074 h 3635685"/>
              <a:gd name="connsiteX99" fmla="*/ 0 w 7522241"/>
              <a:gd name="connsiteY99" fmla="*/ 2587045 h 3635685"/>
              <a:gd name="connsiteX100" fmla="*/ 21033 w 7522241"/>
              <a:gd name="connsiteY100" fmla="*/ 2569017 h 3635685"/>
              <a:gd name="connsiteX101" fmla="*/ 28545 w 7522241"/>
              <a:gd name="connsiteY101" fmla="*/ 2553994 h 3635685"/>
              <a:gd name="connsiteX102" fmla="*/ 31549 w 7522241"/>
              <a:gd name="connsiteY102" fmla="*/ 2529956 h 3635685"/>
              <a:gd name="connsiteX103" fmla="*/ 30047 w 7522241"/>
              <a:gd name="connsiteY103" fmla="*/ 2513430 h 3635685"/>
              <a:gd name="connsiteX104" fmla="*/ 21033 w 7522241"/>
              <a:gd name="connsiteY104" fmla="*/ 2468360 h 3635685"/>
              <a:gd name="connsiteX105" fmla="*/ 16526 w 7522241"/>
              <a:gd name="connsiteY105" fmla="*/ 2456341 h 3635685"/>
              <a:gd name="connsiteX106" fmla="*/ 16526 w 7522241"/>
              <a:gd name="connsiteY106" fmla="*/ 2447327 h 3635685"/>
              <a:gd name="connsiteX107" fmla="*/ 52582 w 7522241"/>
              <a:gd name="connsiteY107" fmla="*/ 2420285 h 3635685"/>
              <a:gd name="connsiteX108" fmla="*/ 99155 w 7522241"/>
              <a:gd name="connsiteY108" fmla="*/ 2394745 h 3635685"/>
              <a:gd name="connsiteX109" fmla="*/ 145727 w 7522241"/>
              <a:gd name="connsiteY109" fmla="*/ 2358688 h 3635685"/>
              <a:gd name="connsiteX110" fmla="*/ 168263 w 7522241"/>
              <a:gd name="connsiteY110" fmla="*/ 2334651 h 3635685"/>
              <a:gd name="connsiteX111" fmla="*/ 178779 w 7522241"/>
              <a:gd name="connsiteY111" fmla="*/ 2310613 h 3635685"/>
              <a:gd name="connsiteX112" fmla="*/ 181784 w 7522241"/>
              <a:gd name="connsiteY112" fmla="*/ 2300097 h 3635685"/>
              <a:gd name="connsiteX113" fmla="*/ 204319 w 7522241"/>
              <a:gd name="connsiteY113" fmla="*/ 2227984 h 3635685"/>
              <a:gd name="connsiteX114" fmla="*/ 202817 w 7522241"/>
              <a:gd name="connsiteY114" fmla="*/ 2209956 h 3635685"/>
              <a:gd name="connsiteX115" fmla="*/ 198310 w 7522241"/>
              <a:gd name="connsiteY115" fmla="*/ 2191927 h 3635685"/>
              <a:gd name="connsiteX116" fmla="*/ 195305 w 7522241"/>
              <a:gd name="connsiteY116" fmla="*/ 2170895 h 3635685"/>
              <a:gd name="connsiteX117" fmla="*/ 196807 w 7522241"/>
              <a:gd name="connsiteY117" fmla="*/ 2154369 h 3635685"/>
              <a:gd name="connsiteX118" fmla="*/ 202817 w 7522241"/>
              <a:gd name="connsiteY118" fmla="*/ 2137843 h 3635685"/>
              <a:gd name="connsiteX119" fmla="*/ 210328 w 7522241"/>
              <a:gd name="connsiteY119" fmla="*/ 2127327 h 3635685"/>
              <a:gd name="connsiteX120" fmla="*/ 217840 w 7522241"/>
              <a:gd name="connsiteY120" fmla="*/ 2122820 h 3635685"/>
              <a:gd name="connsiteX121" fmla="*/ 223849 w 7522241"/>
              <a:gd name="connsiteY121" fmla="*/ 2113805 h 3635685"/>
              <a:gd name="connsiteX122" fmla="*/ 243380 w 7522241"/>
              <a:gd name="connsiteY122" fmla="*/ 2074744 h 3635685"/>
              <a:gd name="connsiteX123" fmla="*/ 234366 w 7522241"/>
              <a:gd name="connsiteY123" fmla="*/ 2065730 h 3635685"/>
              <a:gd name="connsiteX124" fmla="*/ 231361 w 7522241"/>
              <a:gd name="connsiteY124" fmla="*/ 2058218 h 3635685"/>
              <a:gd name="connsiteX125" fmla="*/ 219342 w 7522241"/>
              <a:gd name="connsiteY125" fmla="*/ 2047702 h 3635685"/>
              <a:gd name="connsiteX126" fmla="*/ 214835 w 7522241"/>
              <a:gd name="connsiteY126" fmla="*/ 2040190 h 3635685"/>
              <a:gd name="connsiteX127" fmla="*/ 211831 w 7522241"/>
              <a:gd name="connsiteY127" fmla="*/ 2026669 h 3635685"/>
              <a:gd name="connsiteX128" fmla="*/ 211831 w 7522241"/>
              <a:gd name="connsiteY128" fmla="*/ 2004134 h 3635685"/>
              <a:gd name="connsiteX129" fmla="*/ 210328 w 7522241"/>
              <a:gd name="connsiteY129" fmla="*/ 1993617 h 3635685"/>
              <a:gd name="connsiteX130" fmla="*/ 205821 w 7522241"/>
              <a:gd name="connsiteY130" fmla="*/ 1968077 h 3635685"/>
              <a:gd name="connsiteX131" fmla="*/ 189295 w 7522241"/>
              <a:gd name="connsiteY131" fmla="*/ 1894462 h 3635685"/>
              <a:gd name="connsiteX132" fmla="*/ 181784 w 7522241"/>
              <a:gd name="connsiteY132" fmla="*/ 1826857 h 3635685"/>
              <a:gd name="connsiteX133" fmla="*/ 165258 w 7522241"/>
              <a:gd name="connsiteY133" fmla="*/ 1799814 h 3635685"/>
              <a:gd name="connsiteX134" fmla="*/ 157746 w 7522241"/>
              <a:gd name="connsiteY134" fmla="*/ 1772772 h 3635685"/>
              <a:gd name="connsiteX135" fmla="*/ 138216 w 7522241"/>
              <a:gd name="connsiteY135" fmla="*/ 1744227 h 3635685"/>
              <a:gd name="connsiteX136" fmla="*/ 133709 w 7522241"/>
              <a:gd name="connsiteY136" fmla="*/ 1717185 h 3635685"/>
              <a:gd name="connsiteX137" fmla="*/ 132206 w 7522241"/>
              <a:gd name="connsiteY137" fmla="*/ 1688641 h 3635685"/>
              <a:gd name="connsiteX138" fmla="*/ 135211 w 7522241"/>
              <a:gd name="connsiteY138" fmla="*/ 1642068 h 3635685"/>
              <a:gd name="connsiteX139" fmla="*/ 133709 w 7522241"/>
              <a:gd name="connsiteY139" fmla="*/ 1628547 h 3635685"/>
              <a:gd name="connsiteX140" fmla="*/ 117183 w 7522241"/>
              <a:gd name="connsiteY140" fmla="*/ 1578969 h 3635685"/>
              <a:gd name="connsiteX141" fmla="*/ 105164 w 7522241"/>
              <a:gd name="connsiteY141" fmla="*/ 1553429 h 3635685"/>
              <a:gd name="connsiteX142" fmla="*/ 108169 w 7522241"/>
              <a:gd name="connsiteY142" fmla="*/ 1532396 h 3635685"/>
              <a:gd name="connsiteX143" fmla="*/ 108169 w 7522241"/>
              <a:gd name="connsiteY143" fmla="*/ 1496340 h 3635685"/>
              <a:gd name="connsiteX144" fmla="*/ 108169 w 7522241"/>
              <a:gd name="connsiteY144" fmla="*/ 1496340 h 3635685"/>
              <a:gd name="connsiteX145" fmla="*/ 115681 w 7522241"/>
              <a:gd name="connsiteY145" fmla="*/ 1494838 h 3635685"/>
              <a:gd name="connsiteX146" fmla="*/ 129202 w 7522241"/>
              <a:gd name="connsiteY146" fmla="*/ 1490330 h 3635685"/>
              <a:gd name="connsiteX147" fmla="*/ 139718 w 7522241"/>
              <a:gd name="connsiteY147" fmla="*/ 1479814 h 3635685"/>
              <a:gd name="connsiteX148" fmla="*/ 139718 w 7522241"/>
              <a:gd name="connsiteY148" fmla="*/ 1469298 h 3635685"/>
              <a:gd name="connsiteX149" fmla="*/ 126197 w 7522241"/>
              <a:gd name="connsiteY149" fmla="*/ 1460283 h 3635685"/>
              <a:gd name="connsiteX150" fmla="*/ 133709 w 7522241"/>
              <a:gd name="connsiteY150" fmla="*/ 1455776 h 3635685"/>
              <a:gd name="connsiteX151" fmla="*/ 136713 w 7522241"/>
              <a:gd name="connsiteY151" fmla="*/ 1451269 h 3635685"/>
              <a:gd name="connsiteX152" fmla="*/ 133709 w 7522241"/>
              <a:gd name="connsiteY152" fmla="*/ 1446762 h 3635685"/>
              <a:gd name="connsiteX153" fmla="*/ 126197 w 7522241"/>
              <a:gd name="connsiteY153" fmla="*/ 1442255 h 3635685"/>
              <a:gd name="connsiteX154" fmla="*/ 130704 w 7522241"/>
              <a:gd name="connsiteY154" fmla="*/ 1433241 h 3635685"/>
              <a:gd name="connsiteX155" fmla="*/ 138216 w 7522241"/>
              <a:gd name="connsiteY155" fmla="*/ 1439251 h 3635685"/>
              <a:gd name="connsiteX156" fmla="*/ 148732 w 7522241"/>
              <a:gd name="connsiteY156" fmla="*/ 1445260 h 3635685"/>
              <a:gd name="connsiteX157" fmla="*/ 159249 w 7522241"/>
              <a:gd name="connsiteY157" fmla="*/ 1452772 h 3635685"/>
              <a:gd name="connsiteX158" fmla="*/ 168263 w 7522241"/>
              <a:gd name="connsiteY158" fmla="*/ 1476809 h 3635685"/>
              <a:gd name="connsiteX159" fmla="*/ 178779 w 7522241"/>
              <a:gd name="connsiteY159" fmla="*/ 1485823 h 3635685"/>
              <a:gd name="connsiteX160" fmla="*/ 199812 w 7522241"/>
              <a:gd name="connsiteY160" fmla="*/ 1494838 h 3635685"/>
              <a:gd name="connsiteX161" fmla="*/ 214835 w 7522241"/>
              <a:gd name="connsiteY161" fmla="*/ 1512866 h 3635685"/>
              <a:gd name="connsiteX162" fmla="*/ 223849 w 7522241"/>
              <a:gd name="connsiteY162" fmla="*/ 1518875 h 3635685"/>
              <a:gd name="connsiteX163" fmla="*/ 256901 w 7522241"/>
              <a:gd name="connsiteY163" fmla="*/ 1524884 h 3635685"/>
              <a:gd name="connsiteX164" fmla="*/ 298967 w 7522241"/>
              <a:gd name="connsiteY164" fmla="*/ 1539908 h 3635685"/>
              <a:gd name="connsiteX165" fmla="*/ 312488 w 7522241"/>
              <a:gd name="connsiteY165" fmla="*/ 1550424 h 3635685"/>
              <a:gd name="connsiteX166" fmla="*/ 324507 w 7522241"/>
              <a:gd name="connsiteY166" fmla="*/ 1568453 h 3635685"/>
              <a:gd name="connsiteX167" fmla="*/ 350046 w 7522241"/>
              <a:gd name="connsiteY167" fmla="*/ 1616528 h 3635685"/>
              <a:gd name="connsiteX168" fmla="*/ 359060 w 7522241"/>
              <a:gd name="connsiteY168" fmla="*/ 1628547 h 3635685"/>
              <a:gd name="connsiteX169" fmla="*/ 362065 w 7522241"/>
              <a:gd name="connsiteY169" fmla="*/ 1624040 h 3635685"/>
              <a:gd name="connsiteX170" fmla="*/ 363568 w 7522241"/>
              <a:gd name="connsiteY170" fmla="*/ 1603007 h 3635685"/>
              <a:gd name="connsiteX171" fmla="*/ 366572 w 7522241"/>
              <a:gd name="connsiteY171" fmla="*/ 1590988 h 3635685"/>
              <a:gd name="connsiteX172" fmla="*/ 374084 w 7522241"/>
              <a:gd name="connsiteY172" fmla="*/ 1583476 h 3635685"/>
              <a:gd name="connsiteX173" fmla="*/ 384600 w 7522241"/>
              <a:gd name="connsiteY173" fmla="*/ 1574462 h 3635685"/>
              <a:gd name="connsiteX174" fmla="*/ 383098 w 7522241"/>
              <a:gd name="connsiteY174" fmla="*/ 1569955 h 3635685"/>
              <a:gd name="connsiteX175" fmla="*/ 383098 w 7522241"/>
              <a:gd name="connsiteY175" fmla="*/ 1565448 h 3635685"/>
              <a:gd name="connsiteX176" fmla="*/ 384600 w 7522241"/>
              <a:gd name="connsiteY176" fmla="*/ 1557936 h 3635685"/>
              <a:gd name="connsiteX177" fmla="*/ 375586 w 7522241"/>
              <a:gd name="connsiteY177" fmla="*/ 1554931 h 3635685"/>
              <a:gd name="connsiteX178" fmla="*/ 356056 w 7522241"/>
              <a:gd name="connsiteY178" fmla="*/ 1553429 h 3635685"/>
              <a:gd name="connsiteX179" fmla="*/ 347042 w 7522241"/>
              <a:gd name="connsiteY179" fmla="*/ 1548922 h 3635685"/>
              <a:gd name="connsiteX180" fmla="*/ 323004 w 7522241"/>
              <a:gd name="connsiteY180" fmla="*/ 1491833 h 3635685"/>
              <a:gd name="connsiteX181" fmla="*/ 329014 w 7522241"/>
              <a:gd name="connsiteY181" fmla="*/ 1461786 h 3635685"/>
              <a:gd name="connsiteX182" fmla="*/ 347042 w 7522241"/>
              <a:gd name="connsiteY182" fmla="*/ 1406199 h 3635685"/>
              <a:gd name="connsiteX183" fmla="*/ 356056 w 7522241"/>
              <a:gd name="connsiteY183" fmla="*/ 1413711 h 3635685"/>
              <a:gd name="connsiteX184" fmla="*/ 363568 w 7522241"/>
              <a:gd name="connsiteY184" fmla="*/ 1412208 h 3635685"/>
              <a:gd name="connsiteX185" fmla="*/ 372582 w 7522241"/>
              <a:gd name="connsiteY185" fmla="*/ 1406199 h 3635685"/>
              <a:gd name="connsiteX186" fmla="*/ 384600 w 7522241"/>
              <a:gd name="connsiteY186" fmla="*/ 1406199 h 3635685"/>
              <a:gd name="connsiteX187" fmla="*/ 378591 w 7522241"/>
              <a:gd name="connsiteY187" fmla="*/ 1373147 h 3635685"/>
              <a:gd name="connsiteX188" fmla="*/ 381596 w 7522241"/>
              <a:gd name="connsiteY188" fmla="*/ 1347607 h 3635685"/>
              <a:gd name="connsiteX189" fmla="*/ 386103 w 7522241"/>
              <a:gd name="connsiteY189" fmla="*/ 1323570 h 3635685"/>
              <a:gd name="connsiteX190" fmla="*/ 389107 w 7522241"/>
              <a:gd name="connsiteY190" fmla="*/ 1299532 h 3635685"/>
              <a:gd name="connsiteX191" fmla="*/ 384600 w 7522241"/>
              <a:gd name="connsiteY191" fmla="*/ 1299532 h 3635685"/>
              <a:gd name="connsiteX192" fmla="*/ 381596 w 7522241"/>
              <a:gd name="connsiteY192" fmla="*/ 1314556 h 3635685"/>
              <a:gd name="connsiteX193" fmla="*/ 375586 w 7522241"/>
              <a:gd name="connsiteY193" fmla="*/ 1325072 h 3635685"/>
              <a:gd name="connsiteX194" fmla="*/ 357558 w 7522241"/>
              <a:gd name="connsiteY194" fmla="*/ 1344603 h 3635685"/>
              <a:gd name="connsiteX195" fmla="*/ 362065 w 7522241"/>
              <a:gd name="connsiteY195" fmla="*/ 1352114 h 3635685"/>
              <a:gd name="connsiteX196" fmla="*/ 356056 w 7522241"/>
              <a:gd name="connsiteY196" fmla="*/ 1350612 h 3635685"/>
              <a:gd name="connsiteX197" fmla="*/ 350046 w 7522241"/>
              <a:gd name="connsiteY197" fmla="*/ 1346105 h 3635685"/>
              <a:gd name="connsiteX198" fmla="*/ 345539 w 7522241"/>
              <a:gd name="connsiteY198" fmla="*/ 1341598 h 3635685"/>
              <a:gd name="connsiteX199" fmla="*/ 342535 w 7522241"/>
              <a:gd name="connsiteY199" fmla="*/ 1335589 h 3635685"/>
              <a:gd name="connsiteX200" fmla="*/ 345539 w 7522241"/>
              <a:gd name="connsiteY200" fmla="*/ 1331081 h 3635685"/>
              <a:gd name="connsiteX201" fmla="*/ 353051 w 7522241"/>
              <a:gd name="connsiteY201" fmla="*/ 1322067 h 3635685"/>
              <a:gd name="connsiteX202" fmla="*/ 357558 w 7522241"/>
              <a:gd name="connsiteY202" fmla="*/ 1317560 h 3635685"/>
              <a:gd name="connsiteX203" fmla="*/ 347042 w 7522241"/>
              <a:gd name="connsiteY203" fmla="*/ 1295025 h 3635685"/>
              <a:gd name="connsiteX204" fmla="*/ 329014 w 7522241"/>
              <a:gd name="connsiteY204" fmla="*/ 1284509 h 3635685"/>
              <a:gd name="connsiteX205" fmla="*/ 243380 w 7522241"/>
              <a:gd name="connsiteY205" fmla="*/ 1275495 h 3635685"/>
              <a:gd name="connsiteX206" fmla="*/ 231361 w 7522241"/>
              <a:gd name="connsiteY206" fmla="*/ 1261973 h 3635685"/>
              <a:gd name="connsiteX207" fmla="*/ 241878 w 7522241"/>
              <a:gd name="connsiteY207" fmla="*/ 1237936 h 3635685"/>
              <a:gd name="connsiteX208" fmla="*/ 238873 w 7522241"/>
              <a:gd name="connsiteY208" fmla="*/ 1234931 h 3635685"/>
              <a:gd name="connsiteX209" fmla="*/ 238873 w 7522241"/>
              <a:gd name="connsiteY209" fmla="*/ 1234931 h 3635685"/>
              <a:gd name="connsiteX210" fmla="*/ 237371 w 7522241"/>
              <a:gd name="connsiteY210" fmla="*/ 1233429 h 3635685"/>
              <a:gd name="connsiteX211" fmla="*/ 237371 w 7522241"/>
              <a:gd name="connsiteY211" fmla="*/ 1228922 h 3635685"/>
              <a:gd name="connsiteX212" fmla="*/ 228356 w 7522241"/>
              <a:gd name="connsiteY212" fmla="*/ 1240940 h 3635685"/>
              <a:gd name="connsiteX213" fmla="*/ 222347 w 7522241"/>
              <a:gd name="connsiteY213" fmla="*/ 1243945 h 3635685"/>
              <a:gd name="connsiteX214" fmla="*/ 216338 w 7522241"/>
              <a:gd name="connsiteY214" fmla="*/ 1239438 h 3635685"/>
              <a:gd name="connsiteX215" fmla="*/ 207324 w 7522241"/>
              <a:gd name="connsiteY215" fmla="*/ 1237936 h 3635685"/>
              <a:gd name="connsiteX216" fmla="*/ 201314 w 7522241"/>
              <a:gd name="connsiteY216" fmla="*/ 1239438 h 3635685"/>
              <a:gd name="connsiteX217" fmla="*/ 195305 w 7522241"/>
              <a:gd name="connsiteY217" fmla="*/ 1246950 h 3635685"/>
              <a:gd name="connsiteX218" fmla="*/ 190798 w 7522241"/>
              <a:gd name="connsiteY218" fmla="*/ 1254462 h 3635685"/>
              <a:gd name="connsiteX219" fmla="*/ 183286 w 7522241"/>
              <a:gd name="connsiteY219" fmla="*/ 1263476 h 3635685"/>
              <a:gd name="connsiteX220" fmla="*/ 207324 w 7522241"/>
              <a:gd name="connsiteY220" fmla="*/ 1267983 h 3635685"/>
              <a:gd name="connsiteX221" fmla="*/ 219342 w 7522241"/>
              <a:gd name="connsiteY221" fmla="*/ 1273992 h 3635685"/>
              <a:gd name="connsiteX222" fmla="*/ 225352 w 7522241"/>
              <a:gd name="connsiteY222" fmla="*/ 1281504 h 3635685"/>
              <a:gd name="connsiteX223" fmla="*/ 223849 w 7522241"/>
              <a:gd name="connsiteY223" fmla="*/ 1298030 h 3635685"/>
              <a:gd name="connsiteX224" fmla="*/ 216338 w 7522241"/>
              <a:gd name="connsiteY224" fmla="*/ 1308546 h 3635685"/>
              <a:gd name="connsiteX225" fmla="*/ 205821 w 7522241"/>
              <a:gd name="connsiteY225" fmla="*/ 1313053 h 3635685"/>
              <a:gd name="connsiteX226" fmla="*/ 199812 w 7522241"/>
              <a:gd name="connsiteY226" fmla="*/ 1308546 h 3635685"/>
              <a:gd name="connsiteX227" fmla="*/ 178779 w 7522241"/>
              <a:gd name="connsiteY227" fmla="*/ 1322067 h 3635685"/>
              <a:gd name="connsiteX228" fmla="*/ 168263 w 7522241"/>
              <a:gd name="connsiteY228" fmla="*/ 1325072 h 3635685"/>
              <a:gd name="connsiteX229" fmla="*/ 157746 w 7522241"/>
              <a:gd name="connsiteY229" fmla="*/ 1326574 h 3635685"/>
              <a:gd name="connsiteX230" fmla="*/ 157746 w 7522241"/>
              <a:gd name="connsiteY230" fmla="*/ 1335589 h 3635685"/>
              <a:gd name="connsiteX231" fmla="*/ 168263 w 7522241"/>
              <a:gd name="connsiteY231" fmla="*/ 1338593 h 3635685"/>
              <a:gd name="connsiteX232" fmla="*/ 166760 w 7522241"/>
              <a:gd name="connsiteY232" fmla="*/ 1341598 h 3635685"/>
              <a:gd name="connsiteX233" fmla="*/ 157746 w 7522241"/>
              <a:gd name="connsiteY233" fmla="*/ 1344603 h 3635685"/>
              <a:gd name="connsiteX234" fmla="*/ 150235 w 7522241"/>
              <a:gd name="connsiteY234" fmla="*/ 1343100 h 3635685"/>
              <a:gd name="connsiteX235" fmla="*/ 138216 w 7522241"/>
              <a:gd name="connsiteY235" fmla="*/ 1337091 h 3635685"/>
              <a:gd name="connsiteX236" fmla="*/ 129202 w 7522241"/>
              <a:gd name="connsiteY236" fmla="*/ 1335589 h 3635685"/>
              <a:gd name="connsiteX237" fmla="*/ 115681 w 7522241"/>
              <a:gd name="connsiteY237" fmla="*/ 1326574 h 3635685"/>
              <a:gd name="connsiteX238" fmla="*/ 79624 w 7522241"/>
              <a:gd name="connsiteY238" fmla="*/ 1272490 h 3635685"/>
              <a:gd name="connsiteX239" fmla="*/ 61596 w 7522241"/>
              <a:gd name="connsiteY239" fmla="*/ 1264978 h 3635685"/>
              <a:gd name="connsiteX240" fmla="*/ 58591 w 7522241"/>
              <a:gd name="connsiteY240" fmla="*/ 1264978 h 3635685"/>
              <a:gd name="connsiteX241" fmla="*/ 52582 w 7522241"/>
              <a:gd name="connsiteY241" fmla="*/ 1243945 h 3635685"/>
              <a:gd name="connsiteX242" fmla="*/ 39061 w 7522241"/>
              <a:gd name="connsiteY242" fmla="*/ 1227419 h 3635685"/>
              <a:gd name="connsiteX243" fmla="*/ 46573 w 7522241"/>
              <a:gd name="connsiteY243" fmla="*/ 1225917 h 3635685"/>
              <a:gd name="connsiteX244" fmla="*/ 52582 w 7522241"/>
              <a:gd name="connsiteY244" fmla="*/ 1221410 h 3635685"/>
              <a:gd name="connsiteX245" fmla="*/ 66103 w 7522241"/>
              <a:gd name="connsiteY245" fmla="*/ 1186856 h 3635685"/>
              <a:gd name="connsiteX246" fmla="*/ 79624 w 7522241"/>
              <a:gd name="connsiteY246" fmla="*/ 1191363 h 3635685"/>
              <a:gd name="connsiteX247" fmla="*/ 87136 w 7522241"/>
              <a:gd name="connsiteY247" fmla="*/ 1198875 h 3635685"/>
              <a:gd name="connsiteX248" fmla="*/ 111174 w 7522241"/>
              <a:gd name="connsiteY248" fmla="*/ 1207889 h 3635685"/>
              <a:gd name="connsiteX249" fmla="*/ 186291 w 7522241"/>
              <a:gd name="connsiteY249" fmla="*/ 1213898 h 3635685"/>
              <a:gd name="connsiteX250" fmla="*/ 217840 w 7522241"/>
              <a:gd name="connsiteY250" fmla="*/ 1207889 h 3635685"/>
              <a:gd name="connsiteX251" fmla="*/ 246385 w 7522241"/>
              <a:gd name="connsiteY251" fmla="*/ 1191363 h 3635685"/>
              <a:gd name="connsiteX252" fmla="*/ 301971 w 7522241"/>
              <a:gd name="connsiteY252" fmla="*/ 1150800 h 3635685"/>
              <a:gd name="connsiteX253" fmla="*/ 504788 w 7522241"/>
              <a:gd name="connsiteY253" fmla="*/ 1060659 h 3635685"/>
              <a:gd name="connsiteX254" fmla="*/ 680562 w 7522241"/>
              <a:gd name="connsiteY254" fmla="*/ 1014086 h 3635685"/>
              <a:gd name="connsiteX255" fmla="*/ 893895 w 7522241"/>
              <a:gd name="connsiteY255" fmla="*/ 923945 h 3635685"/>
              <a:gd name="connsiteX256" fmla="*/ 1032111 w 7522241"/>
              <a:gd name="connsiteY256" fmla="*/ 887888 h 3635685"/>
              <a:gd name="connsiteX257" fmla="*/ 1183848 w 7522241"/>
              <a:gd name="connsiteY257" fmla="*/ 845823 h 3635685"/>
              <a:gd name="connsiteX258" fmla="*/ 1332580 w 7522241"/>
              <a:gd name="connsiteY258" fmla="*/ 778217 h 3635685"/>
              <a:gd name="connsiteX259" fmla="*/ 1455772 w 7522241"/>
              <a:gd name="connsiteY259" fmla="*/ 763193 h 3635685"/>
              <a:gd name="connsiteX260" fmla="*/ 1541406 w 7522241"/>
              <a:gd name="connsiteY260" fmla="*/ 734649 h 3635685"/>
              <a:gd name="connsiteX261" fmla="*/ 1532392 w 7522241"/>
              <a:gd name="connsiteY261" fmla="*/ 743663 h 3635685"/>
              <a:gd name="connsiteX262" fmla="*/ 1493331 w 7522241"/>
              <a:gd name="connsiteY262" fmla="*/ 761691 h 3635685"/>
              <a:gd name="connsiteX263" fmla="*/ 1509857 w 7522241"/>
              <a:gd name="connsiteY263" fmla="*/ 773710 h 3635685"/>
              <a:gd name="connsiteX264" fmla="*/ 1577462 w 7522241"/>
              <a:gd name="connsiteY264" fmla="*/ 761691 h 3635685"/>
              <a:gd name="connsiteX265" fmla="*/ 1577462 w 7522241"/>
              <a:gd name="connsiteY265" fmla="*/ 752677 h 3635685"/>
              <a:gd name="connsiteX266" fmla="*/ 1572955 w 7522241"/>
              <a:gd name="connsiteY266" fmla="*/ 752677 h 3635685"/>
              <a:gd name="connsiteX267" fmla="*/ 1572955 w 7522241"/>
              <a:gd name="connsiteY267" fmla="*/ 743663 h 3635685"/>
              <a:gd name="connsiteX268" fmla="*/ 1609012 w 7522241"/>
              <a:gd name="connsiteY268" fmla="*/ 743663 h 3635685"/>
              <a:gd name="connsiteX269" fmla="*/ 1609012 w 7522241"/>
              <a:gd name="connsiteY269" fmla="*/ 737653 h 3635685"/>
              <a:gd name="connsiteX270" fmla="*/ 1607509 w 7522241"/>
              <a:gd name="connsiteY270" fmla="*/ 736151 h 3635685"/>
              <a:gd name="connsiteX271" fmla="*/ 1607509 w 7522241"/>
              <a:gd name="connsiteY271" fmla="*/ 736151 h 3635685"/>
              <a:gd name="connsiteX272" fmla="*/ 1604505 w 7522241"/>
              <a:gd name="connsiteY272" fmla="*/ 734649 h 3635685"/>
              <a:gd name="connsiteX273" fmla="*/ 1606007 w 7522241"/>
              <a:gd name="connsiteY273" fmla="*/ 713616 h 3635685"/>
              <a:gd name="connsiteX274" fmla="*/ 1587979 w 7522241"/>
              <a:gd name="connsiteY274" fmla="*/ 712114 h 3635685"/>
              <a:gd name="connsiteX275" fmla="*/ 1545913 w 7522241"/>
              <a:gd name="connsiteY275" fmla="*/ 725635 h 3635685"/>
              <a:gd name="connsiteX276" fmla="*/ 1572955 w 7522241"/>
              <a:gd name="connsiteY276" fmla="*/ 712114 h 3635685"/>
              <a:gd name="connsiteX277" fmla="*/ 1604505 w 7522241"/>
              <a:gd name="connsiteY277" fmla="*/ 691081 h 3635685"/>
              <a:gd name="connsiteX278" fmla="*/ 1652580 w 7522241"/>
              <a:gd name="connsiteY278" fmla="*/ 635494 h 3635685"/>
              <a:gd name="connsiteX279" fmla="*/ 1642063 w 7522241"/>
              <a:gd name="connsiteY279" fmla="*/ 655024 h 3635685"/>
              <a:gd name="connsiteX280" fmla="*/ 1625537 w 7522241"/>
              <a:gd name="connsiteY280" fmla="*/ 673052 h 3635685"/>
              <a:gd name="connsiteX281" fmla="*/ 1618026 w 7522241"/>
              <a:gd name="connsiteY281" fmla="*/ 683569 h 3635685"/>
              <a:gd name="connsiteX282" fmla="*/ 1625537 w 7522241"/>
              <a:gd name="connsiteY282" fmla="*/ 680564 h 3635685"/>
              <a:gd name="connsiteX283" fmla="*/ 1639058 w 7522241"/>
              <a:gd name="connsiteY283" fmla="*/ 677559 h 3635685"/>
              <a:gd name="connsiteX284" fmla="*/ 1651077 w 7522241"/>
              <a:gd name="connsiteY284" fmla="*/ 673052 h 3635685"/>
              <a:gd name="connsiteX285" fmla="*/ 1661594 w 7522241"/>
              <a:gd name="connsiteY285" fmla="*/ 659531 h 3635685"/>
              <a:gd name="connsiteX286" fmla="*/ 1688636 w 7522241"/>
              <a:gd name="connsiteY286" fmla="*/ 647513 h 3635685"/>
              <a:gd name="connsiteX287" fmla="*/ 1699152 w 7522241"/>
              <a:gd name="connsiteY287" fmla="*/ 635494 h 3635685"/>
              <a:gd name="connsiteX288" fmla="*/ 1690138 w 7522241"/>
              <a:gd name="connsiteY288" fmla="*/ 615963 h 3635685"/>
              <a:gd name="connsiteX289" fmla="*/ 1675115 w 7522241"/>
              <a:gd name="connsiteY289" fmla="*/ 615963 h 3635685"/>
              <a:gd name="connsiteX290" fmla="*/ 1667603 w 7522241"/>
              <a:gd name="connsiteY290" fmla="*/ 623475 h 3635685"/>
              <a:gd name="connsiteX291" fmla="*/ 1657087 w 7522241"/>
              <a:gd name="connsiteY291" fmla="*/ 635494 h 3635685"/>
              <a:gd name="connsiteX292" fmla="*/ 1688636 w 7522241"/>
              <a:gd name="connsiteY292" fmla="*/ 579907 h 3635685"/>
              <a:gd name="connsiteX293" fmla="*/ 1778777 w 7522241"/>
              <a:gd name="connsiteY293" fmla="*/ 464226 h 3635685"/>
              <a:gd name="connsiteX294" fmla="*/ 1778777 w 7522241"/>
              <a:gd name="connsiteY294" fmla="*/ 473240 h 3635685"/>
              <a:gd name="connsiteX295" fmla="*/ 1774270 w 7522241"/>
              <a:gd name="connsiteY295" fmla="*/ 485259 h 3635685"/>
              <a:gd name="connsiteX296" fmla="*/ 1781781 w 7522241"/>
              <a:gd name="connsiteY296" fmla="*/ 488264 h 3635685"/>
              <a:gd name="connsiteX297" fmla="*/ 1793800 w 7522241"/>
              <a:gd name="connsiteY297" fmla="*/ 483756 h 3635685"/>
              <a:gd name="connsiteX298" fmla="*/ 1804316 w 7522241"/>
              <a:gd name="connsiteY298" fmla="*/ 473240 h 3635685"/>
              <a:gd name="connsiteX299" fmla="*/ 1808824 w 7522241"/>
              <a:gd name="connsiteY299" fmla="*/ 455212 h 3635685"/>
              <a:gd name="connsiteX300" fmla="*/ 1804316 w 7522241"/>
              <a:gd name="connsiteY300" fmla="*/ 449202 h 3635685"/>
              <a:gd name="connsiteX301" fmla="*/ 1793800 w 7522241"/>
              <a:gd name="connsiteY301" fmla="*/ 453709 h 3635685"/>
              <a:gd name="connsiteX302" fmla="*/ 1783284 w 7522241"/>
              <a:gd name="connsiteY302" fmla="*/ 464226 h 3635685"/>
              <a:gd name="connsiteX303" fmla="*/ 1798307 w 7522241"/>
              <a:gd name="connsiteY303" fmla="*/ 432677 h 3635685"/>
              <a:gd name="connsiteX304" fmla="*/ 1825349 w 7522241"/>
              <a:gd name="connsiteY304" fmla="*/ 405634 h 3635685"/>
              <a:gd name="connsiteX305" fmla="*/ 1877931 w 7522241"/>
              <a:gd name="connsiteY305" fmla="*/ 372583 h 3635685"/>
              <a:gd name="connsiteX306" fmla="*/ 2038682 w 7522241"/>
              <a:gd name="connsiteY306" fmla="*/ 350047 h 3635685"/>
              <a:gd name="connsiteX307" fmla="*/ 2100278 w 7522241"/>
              <a:gd name="connsiteY307" fmla="*/ 324507 h 3635685"/>
              <a:gd name="connsiteX308" fmla="*/ 2133330 w 7522241"/>
              <a:gd name="connsiteY308" fmla="*/ 318498 h 3635685"/>
              <a:gd name="connsiteX309" fmla="*/ 2161875 w 7522241"/>
              <a:gd name="connsiteY309" fmla="*/ 307982 h 3635685"/>
              <a:gd name="connsiteX310" fmla="*/ 2235489 w 7522241"/>
              <a:gd name="connsiteY310" fmla="*/ 228357 h 3635685"/>
              <a:gd name="connsiteX311" fmla="*/ 2466851 w 7522241"/>
              <a:gd name="connsiteY311" fmla="*/ 118686 h 3635685"/>
              <a:gd name="connsiteX312" fmla="*/ 2758306 w 7522241"/>
              <a:gd name="connsiteY312" fmla="*/ 63099 h 3635685"/>
              <a:gd name="connsiteX313" fmla="*/ 2887507 w 7522241"/>
              <a:gd name="connsiteY313" fmla="*/ 19531 h 3635685"/>
              <a:gd name="connsiteX314" fmla="*/ 3093329 w 7522241"/>
              <a:gd name="connsiteY314" fmla="*/ 0 h 3635685"/>
              <a:gd name="connsiteX315" fmla="*/ 3219525 w 7522241"/>
              <a:gd name="connsiteY315" fmla="*/ 0 h 3635685"/>
              <a:gd name="connsiteX316" fmla="*/ 3236051 w 7522241"/>
              <a:gd name="connsiteY316" fmla="*/ 6009 h 3635685"/>
              <a:gd name="connsiteX317" fmla="*/ 3264596 w 7522241"/>
              <a:gd name="connsiteY317" fmla="*/ 31549 h 3635685"/>
              <a:gd name="connsiteX318" fmla="*/ 3275112 w 7522241"/>
              <a:gd name="connsiteY318" fmla="*/ 36056 h 3635685"/>
              <a:gd name="connsiteX319" fmla="*/ 3291638 w 7522241"/>
              <a:gd name="connsiteY319" fmla="*/ 40563 h 3635685"/>
              <a:gd name="connsiteX320" fmla="*/ 3521497 w 7522241"/>
              <a:gd name="connsiteY320" fmla="*/ 178780 h 3635685"/>
              <a:gd name="connsiteX321" fmla="*/ 3553046 w 7522241"/>
              <a:gd name="connsiteY321" fmla="*/ 196808 h 3635685"/>
              <a:gd name="connsiteX322" fmla="*/ 3601121 w 7522241"/>
              <a:gd name="connsiteY322" fmla="*/ 259906 h 3635685"/>
              <a:gd name="connsiteX323" fmla="*/ 3608633 w 7522241"/>
              <a:gd name="connsiteY323" fmla="*/ 273428 h 3635685"/>
              <a:gd name="connsiteX324" fmla="*/ 3616145 w 7522241"/>
              <a:gd name="connsiteY324" fmla="*/ 294460 h 3635685"/>
              <a:gd name="connsiteX325" fmla="*/ 3617647 w 7522241"/>
              <a:gd name="connsiteY325" fmla="*/ 312489 h 3635685"/>
              <a:gd name="connsiteX326" fmla="*/ 3604126 w 7522241"/>
              <a:gd name="connsiteY326" fmla="*/ 320000 h 3635685"/>
              <a:gd name="connsiteX327" fmla="*/ 3601121 w 7522241"/>
              <a:gd name="connsiteY327" fmla="*/ 313991 h 3635685"/>
              <a:gd name="connsiteX328" fmla="*/ 3596614 w 7522241"/>
              <a:gd name="connsiteY328" fmla="*/ 304977 h 3635685"/>
              <a:gd name="connsiteX329" fmla="*/ 3592107 w 7522241"/>
              <a:gd name="connsiteY329" fmla="*/ 295963 h 3635685"/>
              <a:gd name="connsiteX330" fmla="*/ 3578586 w 7522241"/>
              <a:gd name="connsiteY330" fmla="*/ 285446 h 3635685"/>
              <a:gd name="connsiteX331" fmla="*/ 3568070 w 7522241"/>
              <a:gd name="connsiteY331" fmla="*/ 259906 h 3635685"/>
              <a:gd name="connsiteX332" fmla="*/ 3556051 w 7522241"/>
              <a:gd name="connsiteY332" fmla="*/ 244883 h 3635685"/>
              <a:gd name="connsiteX333" fmla="*/ 3519995 w 7522241"/>
              <a:gd name="connsiteY333" fmla="*/ 181784 h 3635685"/>
              <a:gd name="connsiteX334" fmla="*/ 3512483 w 7522241"/>
              <a:gd name="connsiteY334" fmla="*/ 178780 h 3635685"/>
              <a:gd name="connsiteX335" fmla="*/ 3485441 w 7522241"/>
              <a:gd name="connsiteY335" fmla="*/ 172770 h 3635685"/>
              <a:gd name="connsiteX336" fmla="*/ 3477929 w 7522241"/>
              <a:gd name="connsiteY336" fmla="*/ 169765 h 3635685"/>
              <a:gd name="connsiteX337" fmla="*/ 3471920 w 7522241"/>
              <a:gd name="connsiteY337" fmla="*/ 157747 h 3635685"/>
              <a:gd name="connsiteX338" fmla="*/ 3449384 w 7522241"/>
              <a:gd name="connsiteY338" fmla="*/ 150235 h 3635685"/>
              <a:gd name="connsiteX339" fmla="*/ 3404314 w 7522241"/>
              <a:gd name="connsiteY339" fmla="*/ 118686 h 3635685"/>
              <a:gd name="connsiteX340" fmla="*/ 3359244 w 7522241"/>
              <a:gd name="connsiteY340" fmla="*/ 97653 h 3635685"/>
              <a:gd name="connsiteX341" fmla="*/ 3351732 w 7522241"/>
              <a:gd name="connsiteY341" fmla="*/ 87136 h 3635685"/>
              <a:gd name="connsiteX342" fmla="*/ 3326192 w 7522241"/>
              <a:gd name="connsiteY342" fmla="*/ 67606 h 3635685"/>
              <a:gd name="connsiteX343" fmla="*/ 3320183 w 7522241"/>
              <a:gd name="connsiteY343" fmla="*/ 64601 h 3635685"/>
              <a:gd name="connsiteX344" fmla="*/ 3311169 w 7522241"/>
              <a:gd name="connsiteY344" fmla="*/ 69108 h 3635685"/>
              <a:gd name="connsiteX345" fmla="*/ 3305159 w 7522241"/>
              <a:gd name="connsiteY345" fmla="*/ 75117 h 3635685"/>
              <a:gd name="connsiteX346" fmla="*/ 3294643 w 7522241"/>
              <a:gd name="connsiteY346" fmla="*/ 112676 h 3635685"/>
              <a:gd name="connsiteX347" fmla="*/ 3293141 w 7522241"/>
              <a:gd name="connsiteY347" fmla="*/ 121690 h 3635685"/>
              <a:gd name="connsiteX348" fmla="*/ 3293141 w 7522241"/>
              <a:gd name="connsiteY348" fmla="*/ 141221 h 3635685"/>
              <a:gd name="connsiteX349" fmla="*/ 3297648 w 7522241"/>
              <a:gd name="connsiteY349" fmla="*/ 147230 h 3635685"/>
              <a:gd name="connsiteX350" fmla="*/ 3315676 w 7522241"/>
              <a:gd name="connsiteY350" fmla="*/ 154742 h 3635685"/>
              <a:gd name="connsiteX351" fmla="*/ 3320183 w 7522241"/>
              <a:gd name="connsiteY351" fmla="*/ 159249 h 3635685"/>
              <a:gd name="connsiteX352" fmla="*/ 3329197 w 7522241"/>
              <a:gd name="connsiteY352" fmla="*/ 175775 h 3635685"/>
              <a:gd name="connsiteX353" fmla="*/ 3339713 w 7522241"/>
              <a:gd name="connsiteY353" fmla="*/ 199812 h 3635685"/>
              <a:gd name="connsiteX354" fmla="*/ 3339713 w 7522241"/>
              <a:gd name="connsiteY354" fmla="*/ 210329 h 3635685"/>
              <a:gd name="connsiteX355" fmla="*/ 3336708 w 7522241"/>
              <a:gd name="connsiteY355" fmla="*/ 219343 h 3635685"/>
              <a:gd name="connsiteX356" fmla="*/ 3336708 w 7522241"/>
              <a:gd name="connsiteY356" fmla="*/ 228357 h 3635685"/>
              <a:gd name="connsiteX357" fmla="*/ 3345723 w 7522241"/>
              <a:gd name="connsiteY357" fmla="*/ 237371 h 3635685"/>
              <a:gd name="connsiteX358" fmla="*/ 3341216 w 7522241"/>
              <a:gd name="connsiteY358" fmla="*/ 262911 h 3635685"/>
              <a:gd name="connsiteX359" fmla="*/ 3350230 w 7522241"/>
              <a:gd name="connsiteY359" fmla="*/ 274930 h 3635685"/>
              <a:gd name="connsiteX360" fmla="*/ 3365253 w 7522241"/>
              <a:gd name="connsiteY360" fmla="*/ 271925 h 3635685"/>
              <a:gd name="connsiteX361" fmla="*/ 3377272 w 7522241"/>
              <a:gd name="connsiteY361" fmla="*/ 255399 h 3635685"/>
              <a:gd name="connsiteX362" fmla="*/ 3372765 w 7522241"/>
              <a:gd name="connsiteY362" fmla="*/ 276432 h 3635685"/>
              <a:gd name="connsiteX363" fmla="*/ 3378774 w 7522241"/>
              <a:gd name="connsiteY363" fmla="*/ 294460 h 3635685"/>
              <a:gd name="connsiteX364" fmla="*/ 3389291 w 7522241"/>
              <a:gd name="connsiteY364" fmla="*/ 309484 h 3635685"/>
              <a:gd name="connsiteX365" fmla="*/ 3408821 w 7522241"/>
              <a:gd name="connsiteY365" fmla="*/ 369578 h 3635685"/>
              <a:gd name="connsiteX366" fmla="*/ 3414830 w 7522241"/>
              <a:gd name="connsiteY366" fmla="*/ 383099 h 3635685"/>
              <a:gd name="connsiteX367" fmla="*/ 3411826 w 7522241"/>
              <a:gd name="connsiteY367" fmla="*/ 413146 h 3635685"/>
              <a:gd name="connsiteX368" fmla="*/ 3411826 w 7522241"/>
              <a:gd name="connsiteY368" fmla="*/ 465728 h 3635685"/>
              <a:gd name="connsiteX369" fmla="*/ 3416333 w 7522241"/>
              <a:gd name="connsiteY369" fmla="*/ 515306 h 3635685"/>
              <a:gd name="connsiteX370" fmla="*/ 3426849 w 7522241"/>
              <a:gd name="connsiteY370" fmla="*/ 536339 h 3635685"/>
              <a:gd name="connsiteX371" fmla="*/ 3438868 w 7522241"/>
              <a:gd name="connsiteY371" fmla="*/ 540846 h 3635685"/>
              <a:gd name="connsiteX372" fmla="*/ 3462906 w 7522241"/>
              <a:gd name="connsiteY372" fmla="*/ 558874 h 3635685"/>
              <a:gd name="connsiteX373" fmla="*/ 3474924 w 7522241"/>
              <a:gd name="connsiteY373" fmla="*/ 563381 h 3635685"/>
              <a:gd name="connsiteX374" fmla="*/ 3485441 w 7522241"/>
              <a:gd name="connsiteY374" fmla="*/ 563381 h 3635685"/>
              <a:gd name="connsiteX375" fmla="*/ 3497459 w 7522241"/>
              <a:gd name="connsiteY375" fmla="*/ 567888 h 3635685"/>
              <a:gd name="connsiteX376" fmla="*/ 3509478 w 7522241"/>
              <a:gd name="connsiteY376" fmla="*/ 575400 h 3635685"/>
              <a:gd name="connsiteX377" fmla="*/ 3513985 w 7522241"/>
              <a:gd name="connsiteY377" fmla="*/ 585916 h 3635685"/>
              <a:gd name="connsiteX378" fmla="*/ 3526004 w 7522241"/>
              <a:gd name="connsiteY378" fmla="*/ 605447 h 3635685"/>
              <a:gd name="connsiteX379" fmla="*/ 3656708 w 7522241"/>
              <a:gd name="connsiteY379" fmla="*/ 646010 h 3635685"/>
              <a:gd name="connsiteX380" fmla="*/ 3685252 w 7522241"/>
              <a:gd name="connsiteY380" fmla="*/ 649015 h 3635685"/>
              <a:gd name="connsiteX381" fmla="*/ 3709290 w 7522241"/>
              <a:gd name="connsiteY381" fmla="*/ 635494 h 3635685"/>
              <a:gd name="connsiteX382" fmla="*/ 3715299 w 7522241"/>
              <a:gd name="connsiteY382" fmla="*/ 643005 h 3635685"/>
              <a:gd name="connsiteX383" fmla="*/ 3724314 w 7522241"/>
              <a:gd name="connsiteY383" fmla="*/ 647513 h 3635685"/>
              <a:gd name="connsiteX384" fmla="*/ 3745346 w 7522241"/>
              <a:gd name="connsiteY384" fmla="*/ 653522 h 3635685"/>
              <a:gd name="connsiteX385" fmla="*/ 4033797 w 7522241"/>
              <a:gd name="connsiteY385" fmla="*/ 609954 h 3635685"/>
              <a:gd name="connsiteX386" fmla="*/ 4096895 w 7522241"/>
              <a:gd name="connsiteY386" fmla="*/ 579907 h 3635685"/>
              <a:gd name="connsiteX387" fmla="*/ 4126942 w 7522241"/>
              <a:gd name="connsiteY387" fmla="*/ 572395 h 3635685"/>
              <a:gd name="connsiteX388" fmla="*/ 4150979 w 7522241"/>
              <a:gd name="connsiteY388" fmla="*/ 561879 h 3635685"/>
              <a:gd name="connsiteX389" fmla="*/ 4199055 w 7522241"/>
              <a:gd name="connsiteY389" fmla="*/ 512301 h 3635685"/>
              <a:gd name="connsiteX390" fmla="*/ 4211073 w 7522241"/>
              <a:gd name="connsiteY390" fmla="*/ 506292 h 3635685"/>
              <a:gd name="connsiteX391" fmla="*/ 4227599 w 7522241"/>
              <a:gd name="connsiteY391" fmla="*/ 519813 h 3635685"/>
              <a:gd name="connsiteX392" fmla="*/ 4266660 w 7522241"/>
              <a:gd name="connsiteY392" fmla="*/ 533334 h 3635685"/>
              <a:gd name="connsiteX393" fmla="*/ 4325252 w 7522241"/>
              <a:gd name="connsiteY393" fmla="*/ 536339 h 3635685"/>
              <a:gd name="connsiteX394" fmla="*/ 4484500 w 7522241"/>
              <a:gd name="connsiteY394" fmla="*/ 543850 h 3635685"/>
              <a:gd name="connsiteX395" fmla="*/ 4781964 w 7522241"/>
              <a:gd name="connsiteY395" fmla="*/ 560376 h 3635685"/>
              <a:gd name="connsiteX396" fmla="*/ 5002809 w 7522241"/>
              <a:gd name="connsiteY396" fmla="*/ 572395 h 3635685"/>
              <a:gd name="connsiteX397" fmla="*/ 5225156 w 7522241"/>
              <a:gd name="connsiteY397" fmla="*/ 584414 h 3635685"/>
              <a:gd name="connsiteX398" fmla="*/ 5500086 w 7522241"/>
              <a:gd name="connsiteY398" fmla="*/ 597935 h 3635685"/>
              <a:gd name="connsiteX399" fmla="*/ 5832104 w 7522241"/>
              <a:gd name="connsiteY399" fmla="*/ 615963 h 3635685"/>
              <a:gd name="connsiteX400" fmla="*/ 6045437 w 7522241"/>
              <a:gd name="connsiteY400" fmla="*/ 627982 h 3635685"/>
              <a:gd name="connsiteX401" fmla="*/ 6260272 w 7522241"/>
              <a:gd name="connsiteY401" fmla="*/ 638498 h 3635685"/>
              <a:gd name="connsiteX402" fmla="*/ 6439051 w 7522241"/>
              <a:gd name="connsiteY402" fmla="*/ 649015 h 3635685"/>
              <a:gd name="connsiteX403" fmla="*/ 6583276 w 7522241"/>
              <a:gd name="connsiteY403" fmla="*/ 656527 h 3635685"/>
              <a:gd name="connsiteX404" fmla="*/ 6635858 w 7522241"/>
              <a:gd name="connsiteY404" fmla="*/ 638498 h 3635685"/>
              <a:gd name="connsiteX405" fmla="*/ 6650882 w 7522241"/>
              <a:gd name="connsiteY405" fmla="*/ 626480 h 3635685"/>
              <a:gd name="connsiteX406" fmla="*/ 6670412 w 7522241"/>
              <a:gd name="connsiteY406" fmla="*/ 590423 h 3635685"/>
              <a:gd name="connsiteX407" fmla="*/ 6670412 w 7522241"/>
              <a:gd name="connsiteY407" fmla="*/ 588921 h 3635685"/>
              <a:gd name="connsiteX408" fmla="*/ 6689943 w 7522241"/>
              <a:gd name="connsiteY408" fmla="*/ 579907 h 3635685"/>
              <a:gd name="connsiteX409" fmla="*/ 6706469 w 7522241"/>
              <a:gd name="connsiteY409" fmla="*/ 582912 h 3635685"/>
              <a:gd name="connsiteX410" fmla="*/ 6751539 w 7522241"/>
              <a:gd name="connsiteY410" fmla="*/ 605447 h 3635685"/>
              <a:gd name="connsiteX411" fmla="*/ 6760553 w 7522241"/>
              <a:gd name="connsiteY411" fmla="*/ 606949 h 3635685"/>
              <a:gd name="connsiteX412" fmla="*/ 6778581 w 7522241"/>
              <a:gd name="connsiteY412" fmla="*/ 603944 h 3635685"/>
              <a:gd name="connsiteX413" fmla="*/ 6786093 w 7522241"/>
              <a:gd name="connsiteY413" fmla="*/ 605447 h 3635685"/>
              <a:gd name="connsiteX414" fmla="*/ 6793604 w 7522241"/>
              <a:gd name="connsiteY414" fmla="*/ 612958 h 3635685"/>
              <a:gd name="connsiteX415" fmla="*/ 6798112 w 7522241"/>
              <a:gd name="connsiteY415" fmla="*/ 623475 h 3635685"/>
              <a:gd name="connsiteX416" fmla="*/ 6801116 w 7522241"/>
              <a:gd name="connsiteY416" fmla="*/ 633991 h 3635685"/>
              <a:gd name="connsiteX417" fmla="*/ 6807126 w 7522241"/>
              <a:gd name="connsiteY417" fmla="*/ 643005 h 3635685"/>
              <a:gd name="connsiteX418" fmla="*/ 6814638 w 7522241"/>
              <a:gd name="connsiteY418" fmla="*/ 649015 h 3635685"/>
              <a:gd name="connsiteX419" fmla="*/ 6841680 w 7522241"/>
              <a:gd name="connsiteY419" fmla="*/ 652020 h 3635685"/>
              <a:gd name="connsiteX420" fmla="*/ 6846187 w 7522241"/>
              <a:gd name="connsiteY420" fmla="*/ 658029 h 3635685"/>
              <a:gd name="connsiteX421" fmla="*/ 6843182 w 7522241"/>
              <a:gd name="connsiteY421" fmla="*/ 671550 h 3635685"/>
              <a:gd name="connsiteX422" fmla="*/ 6838675 w 7522241"/>
              <a:gd name="connsiteY422" fmla="*/ 686574 h 3635685"/>
              <a:gd name="connsiteX423" fmla="*/ 6838675 w 7522241"/>
              <a:gd name="connsiteY423" fmla="*/ 700095 h 3635685"/>
              <a:gd name="connsiteX424" fmla="*/ 6853698 w 7522241"/>
              <a:gd name="connsiteY424" fmla="*/ 719625 h 3635685"/>
              <a:gd name="connsiteX425" fmla="*/ 6870224 w 7522241"/>
              <a:gd name="connsiteY425" fmla="*/ 719625 h 3635685"/>
              <a:gd name="connsiteX426" fmla="*/ 6888252 w 7522241"/>
              <a:gd name="connsiteY426" fmla="*/ 712114 h 3635685"/>
              <a:gd name="connsiteX427" fmla="*/ 6904778 w 7522241"/>
              <a:gd name="connsiteY427" fmla="*/ 707606 h 3635685"/>
              <a:gd name="connsiteX428" fmla="*/ 6918299 w 7522241"/>
              <a:gd name="connsiteY428" fmla="*/ 715118 h 3635685"/>
              <a:gd name="connsiteX429" fmla="*/ 6966374 w 7522241"/>
              <a:gd name="connsiteY429" fmla="*/ 755682 h 3635685"/>
              <a:gd name="connsiteX430" fmla="*/ 6994919 w 7522241"/>
              <a:gd name="connsiteY430" fmla="*/ 773710 h 3635685"/>
              <a:gd name="connsiteX431" fmla="*/ 7056515 w 7522241"/>
              <a:gd name="connsiteY431" fmla="*/ 796245 h 3635685"/>
              <a:gd name="connsiteX432" fmla="*/ 7073041 w 7522241"/>
              <a:gd name="connsiteY432" fmla="*/ 809766 h 3635685"/>
              <a:gd name="connsiteX433" fmla="*/ 7086562 w 7522241"/>
              <a:gd name="connsiteY433" fmla="*/ 821785 h 3635685"/>
              <a:gd name="connsiteX434" fmla="*/ 7094073 w 7522241"/>
              <a:gd name="connsiteY434" fmla="*/ 833804 h 3635685"/>
              <a:gd name="connsiteX435" fmla="*/ 7107595 w 7522241"/>
              <a:gd name="connsiteY435" fmla="*/ 860846 h 3635685"/>
              <a:gd name="connsiteX436" fmla="*/ 7115107 w 7522241"/>
              <a:gd name="connsiteY436" fmla="*/ 869860 h 3635685"/>
              <a:gd name="connsiteX437" fmla="*/ 7122618 w 7522241"/>
              <a:gd name="connsiteY437" fmla="*/ 875870 h 3635685"/>
              <a:gd name="connsiteX438" fmla="*/ 7139144 w 7522241"/>
              <a:gd name="connsiteY438" fmla="*/ 880377 h 3635685"/>
              <a:gd name="connsiteX439" fmla="*/ 7146656 w 7522241"/>
              <a:gd name="connsiteY439" fmla="*/ 884884 h 3635685"/>
              <a:gd name="connsiteX440" fmla="*/ 7158675 w 7522241"/>
              <a:gd name="connsiteY440" fmla="*/ 902912 h 3635685"/>
              <a:gd name="connsiteX441" fmla="*/ 7170693 w 7522241"/>
              <a:gd name="connsiteY441" fmla="*/ 929954 h 3635685"/>
              <a:gd name="connsiteX442" fmla="*/ 7178205 w 7522241"/>
              <a:gd name="connsiteY442" fmla="*/ 958499 h 3635685"/>
              <a:gd name="connsiteX443" fmla="*/ 7184214 w 7522241"/>
              <a:gd name="connsiteY443" fmla="*/ 987043 h 3635685"/>
              <a:gd name="connsiteX444" fmla="*/ 7196233 w 7522241"/>
              <a:gd name="connsiteY444" fmla="*/ 1047137 h 3635685"/>
              <a:gd name="connsiteX445" fmla="*/ 7196233 w 7522241"/>
              <a:gd name="connsiteY445" fmla="*/ 1077184 h 3635685"/>
              <a:gd name="connsiteX446" fmla="*/ 7184214 w 7522241"/>
              <a:gd name="connsiteY446" fmla="*/ 1096715 h 3635685"/>
              <a:gd name="connsiteX447" fmla="*/ 7175200 w 7522241"/>
              <a:gd name="connsiteY447" fmla="*/ 1105729 h 3635685"/>
              <a:gd name="connsiteX448" fmla="*/ 7170693 w 7522241"/>
              <a:gd name="connsiteY448" fmla="*/ 1110236 h 3635685"/>
              <a:gd name="connsiteX449" fmla="*/ 7167689 w 7522241"/>
              <a:gd name="connsiteY449" fmla="*/ 1116246 h 3635685"/>
              <a:gd name="connsiteX450" fmla="*/ 7166186 w 7522241"/>
              <a:gd name="connsiteY450" fmla="*/ 1129767 h 3635685"/>
              <a:gd name="connsiteX451" fmla="*/ 7170693 w 7522241"/>
              <a:gd name="connsiteY451" fmla="*/ 1141785 h 3635685"/>
              <a:gd name="connsiteX452" fmla="*/ 7176702 w 7522241"/>
              <a:gd name="connsiteY452" fmla="*/ 1150800 h 3635685"/>
              <a:gd name="connsiteX453" fmla="*/ 7184214 w 7522241"/>
              <a:gd name="connsiteY453" fmla="*/ 1158311 h 3635685"/>
              <a:gd name="connsiteX454" fmla="*/ 7188721 w 7522241"/>
              <a:gd name="connsiteY454" fmla="*/ 1164321 h 3635685"/>
              <a:gd name="connsiteX455" fmla="*/ 7191726 w 7522241"/>
              <a:gd name="connsiteY455" fmla="*/ 1170330 h 3635685"/>
              <a:gd name="connsiteX456" fmla="*/ 7190224 w 7522241"/>
              <a:gd name="connsiteY456" fmla="*/ 1177842 h 3635685"/>
              <a:gd name="connsiteX457" fmla="*/ 7187219 w 7522241"/>
              <a:gd name="connsiteY457" fmla="*/ 1185354 h 3635685"/>
              <a:gd name="connsiteX458" fmla="*/ 7188721 w 7522241"/>
              <a:gd name="connsiteY458" fmla="*/ 1222912 h 3635685"/>
              <a:gd name="connsiteX459" fmla="*/ 7196233 w 7522241"/>
              <a:gd name="connsiteY459" fmla="*/ 1254462 h 3635685"/>
              <a:gd name="connsiteX460" fmla="*/ 7206749 w 7522241"/>
              <a:gd name="connsiteY460" fmla="*/ 1284509 h 3635685"/>
              <a:gd name="connsiteX461" fmla="*/ 7214261 w 7522241"/>
              <a:gd name="connsiteY461" fmla="*/ 1317560 h 3635685"/>
              <a:gd name="connsiteX462" fmla="*/ 7221773 w 7522241"/>
              <a:gd name="connsiteY462" fmla="*/ 1386668 h 3635685"/>
              <a:gd name="connsiteX463" fmla="*/ 7229284 w 7522241"/>
              <a:gd name="connsiteY463" fmla="*/ 1413711 h 3635685"/>
              <a:gd name="connsiteX464" fmla="*/ 7248815 w 7522241"/>
              <a:gd name="connsiteY464" fmla="*/ 1440753 h 3635685"/>
              <a:gd name="connsiteX465" fmla="*/ 7248815 w 7522241"/>
              <a:gd name="connsiteY465" fmla="*/ 1440753 h 3635685"/>
              <a:gd name="connsiteX466" fmla="*/ 7250318 w 7522241"/>
              <a:gd name="connsiteY466" fmla="*/ 1520377 h 3635685"/>
              <a:gd name="connsiteX467" fmla="*/ 7268346 w 7522241"/>
              <a:gd name="connsiteY467" fmla="*/ 1612021 h 3635685"/>
              <a:gd name="connsiteX468" fmla="*/ 7332947 w 7522241"/>
              <a:gd name="connsiteY468" fmla="*/ 1811833 h 3635685"/>
              <a:gd name="connsiteX469" fmla="*/ 7369003 w 7522241"/>
              <a:gd name="connsiteY469" fmla="*/ 1888453 h 3635685"/>
              <a:gd name="connsiteX470" fmla="*/ 7385529 w 7522241"/>
              <a:gd name="connsiteY470" fmla="*/ 1929016 h 3635685"/>
              <a:gd name="connsiteX471" fmla="*/ 7415576 w 7522241"/>
              <a:gd name="connsiteY471" fmla="*/ 2050707 h 3635685"/>
              <a:gd name="connsiteX472" fmla="*/ 7429097 w 7522241"/>
              <a:gd name="connsiteY472" fmla="*/ 2086763 h 3635685"/>
              <a:gd name="connsiteX473" fmla="*/ 7442618 w 7522241"/>
              <a:gd name="connsiteY473" fmla="*/ 2104791 h 3635685"/>
              <a:gd name="connsiteX474" fmla="*/ 7450129 w 7522241"/>
              <a:gd name="connsiteY474" fmla="*/ 2122820 h 3635685"/>
              <a:gd name="connsiteX475" fmla="*/ 7456139 w 7522241"/>
              <a:gd name="connsiteY475" fmla="*/ 2142350 h 3635685"/>
              <a:gd name="connsiteX476" fmla="*/ 7465153 w 7522241"/>
              <a:gd name="connsiteY476" fmla="*/ 2161881 h 3635685"/>
              <a:gd name="connsiteX477" fmla="*/ 7478674 w 7522241"/>
              <a:gd name="connsiteY477" fmla="*/ 2176904 h 3635685"/>
              <a:gd name="connsiteX478" fmla="*/ 7492195 w 7522241"/>
              <a:gd name="connsiteY478" fmla="*/ 2187421 h 3635685"/>
              <a:gd name="connsiteX479" fmla="*/ 7501209 w 7522241"/>
              <a:gd name="connsiteY479" fmla="*/ 2202444 h 3635685"/>
              <a:gd name="connsiteX480" fmla="*/ 7498205 w 7522241"/>
              <a:gd name="connsiteY480" fmla="*/ 2233993 h 3635685"/>
              <a:gd name="connsiteX481" fmla="*/ 7492195 w 7522241"/>
              <a:gd name="connsiteY481" fmla="*/ 2252021 h 3635685"/>
              <a:gd name="connsiteX482" fmla="*/ 7483181 w 7522241"/>
              <a:gd name="connsiteY482" fmla="*/ 2267045 h 3635685"/>
              <a:gd name="connsiteX483" fmla="*/ 7475669 w 7522241"/>
              <a:gd name="connsiteY483" fmla="*/ 2285073 h 3635685"/>
              <a:gd name="connsiteX484" fmla="*/ 7474167 w 7522241"/>
              <a:gd name="connsiteY484" fmla="*/ 2310613 h 3635685"/>
              <a:gd name="connsiteX485" fmla="*/ 7481679 w 7522241"/>
              <a:gd name="connsiteY485" fmla="*/ 2331646 h 3635685"/>
              <a:gd name="connsiteX486" fmla="*/ 7504214 w 7522241"/>
              <a:gd name="connsiteY486" fmla="*/ 2361693 h 3635685"/>
              <a:gd name="connsiteX487" fmla="*/ 7513228 w 7522241"/>
              <a:gd name="connsiteY487" fmla="*/ 2379721 h 3635685"/>
              <a:gd name="connsiteX488" fmla="*/ 7514730 w 7522241"/>
              <a:gd name="connsiteY488" fmla="*/ 2390238 h 3635685"/>
              <a:gd name="connsiteX489" fmla="*/ 7511726 w 7522241"/>
              <a:gd name="connsiteY489" fmla="*/ 2405261 h 3635685"/>
              <a:gd name="connsiteX490" fmla="*/ 7513228 w 7522241"/>
              <a:gd name="connsiteY490" fmla="*/ 2414275 h 3635685"/>
              <a:gd name="connsiteX491" fmla="*/ 7519237 w 7522241"/>
              <a:gd name="connsiteY491" fmla="*/ 2448829 h 3635685"/>
              <a:gd name="connsiteX492" fmla="*/ 7519237 w 7522241"/>
              <a:gd name="connsiteY492" fmla="*/ 2459346 h 3635685"/>
              <a:gd name="connsiteX493" fmla="*/ 7517735 w 7522241"/>
              <a:gd name="connsiteY493" fmla="*/ 2466857 h 3635685"/>
              <a:gd name="connsiteX494" fmla="*/ 7508721 w 7522241"/>
              <a:gd name="connsiteY494" fmla="*/ 2484886 h 3635685"/>
              <a:gd name="connsiteX495" fmla="*/ 7505716 w 7522241"/>
              <a:gd name="connsiteY495" fmla="*/ 2493900 h 3635685"/>
              <a:gd name="connsiteX496" fmla="*/ 7507218 w 7522241"/>
              <a:gd name="connsiteY496" fmla="*/ 2507421 h 3635685"/>
              <a:gd name="connsiteX497" fmla="*/ 7510223 w 7522241"/>
              <a:gd name="connsiteY497" fmla="*/ 2516435 h 3635685"/>
              <a:gd name="connsiteX498" fmla="*/ 7513228 w 7522241"/>
              <a:gd name="connsiteY498" fmla="*/ 2522444 h 3635685"/>
              <a:gd name="connsiteX499" fmla="*/ 7514730 w 7522241"/>
              <a:gd name="connsiteY499" fmla="*/ 2531459 h 3635685"/>
              <a:gd name="connsiteX500" fmla="*/ 7520740 w 7522241"/>
              <a:gd name="connsiteY500" fmla="*/ 2686201 h 363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</a:cxnLst>
            <a:rect l="l" t="t" r="r" b="b"/>
            <a:pathLst>
              <a:path w="7522241" h="3635685">
                <a:moveTo>
                  <a:pt x="7522242" y="2723759"/>
                </a:moveTo>
                <a:lnTo>
                  <a:pt x="7511726" y="2777844"/>
                </a:lnTo>
                <a:lnTo>
                  <a:pt x="7481679" y="2815402"/>
                </a:lnTo>
                <a:lnTo>
                  <a:pt x="7379519" y="2886013"/>
                </a:lnTo>
                <a:lnTo>
                  <a:pt x="7251820" y="2922069"/>
                </a:lnTo>
                <a:lnTo>
                  <a:pt x="7184214" y="2962633"/>
                </a:lnTo>
                <a:lnTo>
                  <a:pt x="7115107" y="3018220"/>
                </a:lnTo>
                <a:lnTo>
                  <a:pt x="7021961" y="3162445"/>
                </a:lnTo>
                <a:lnTo>
                  <a:pt x="6991914" y="3200004"/>
                </a:lnTo>
                <a:lnTo>
                  <a:pt x="6976891" y="3222539"/>
                </a:lnTo>
                <a:lnTo>
                  <a:pt x="6942337" y="3296154"/>
                </a:lnTo>
                <a:lnTo>
                  <a:pt x="6943839" y="3296154"/>
                </a:lnTo>
                <a:lnTo>
                  <a:pt x="6949849" y="3300661"/>
                </a:lnTo>
                <a:lnTo>
                  <a:pt x="6955858" y="3305168"/>
                </a:lnTo>
                <a:lnTo>
                  <a:pt x="6963370" y="3318689"/>
                </a:lnTo>
                <a:lnTo>
                  <a:pt x="6966374" y="3335215"/>
                </a:lnTo>
                <a:lnTo>
                  <a:pt x="6960365" y="3356248"/>
                </a:lnTo>
                <a:lnTo>
                  <a:pt x="6976891" y="3368267"/>
                </a:lnTo>
                <a:lnTo>
                  <a:pt x="7032478" y="3383290"/>
                </a:lnTo>
                <a:lnTo>
                  <a:pt x="7044496" y="3378783"/>
                </a:lnTo>
                <a:lnTo>
                  <a:pt x="7055013" y="3387798"/>
                </a:lnTo>
                <a:lnTo>
                  <a:pt x="7103088" y="3405826"/>
                </a:lnTo>
                <a:lnTo>
                  <a:pt x="7118111" y="3407328"/>
                </a:lnTo>
                <a:lnTo>
                  <a:pt x="7118111" y="3416342"/>
                </a:lnTo>
                <a:lnTo>
                  <a:pt x="7112102" y="3426859"/>
                </a:lnTo>
                <a:lnTo>
                  <a:pt x="7115107" y="3429863"/>
                </a:lnTo>
                <a:lnTo>
                  <a:pt x="7125623" y="3425356"/>
                </a:lnTo>
                <a:lnTo>
                  <a:pt x="7136139" y="3429863"/>
                </a:lnTo>
                <a:lnTo>
                  <a:pt x="7142149" y="3437375"/>
                </a:lnTo>
                <a:lnTo>
                  <a:pt x="7149660" y="3437375"/>
                </a:lnTo>
                <a:lnTo>
                  <a:pt x="7160177" y="3425356"/>
                </a:lnTo>
                <a:lnTo>
                  <a:pt x="7163181" y="3431366"/>
                </a:lnTo>
                <a:lnTo>
                  <a:pt x="7170693" y="3437375"/>
                </a:lnTo>
                <a:lnTo>
                  <a:pt x="7176702" y="3443384"/>
                </a:lnTo>
                <a:lnTo>
                  <a:pt x="7188721" y="3429863"/>
                </a:lnTo>
                <a:lnTo>
                  <a:pt x="7191726" y="3440380"/>
                </a:lnTo>
                <a:lnTo>
                  <a:pt x="7190224" y="3455403"/>
                </a:lnTo>
                <a:lnTo>
                  <a:pt x="7187219" y="3459910"/>
                </a:lnTo>
                <a:lnTo>
                  <a:pt x="7208252" y="3501976"/>
                </a:lnTo>
                <a:lnTo>
                  <a:pt x="7223275" y="3506483"/>
                </a:lnTo>
                <a:lnTo>
                  <a:pt x="7259331" y="3504981"/>
                </a:lnTo>
                <a:lnTo>
                  <a:pt x="7274355" y="3513995"/>
                </a:lnTo>
                <a:lnTo>
                  <a:pt x="7278862" y="3524511"/>
                </a:lnTo>
                <a:lnTo>
                  <a:pt x="7283369" y="3535028"/>
                </a:lnTo>
                <a:lnTo>
                  <a:pt x="7287876" y="3542540"/>
                </a:lnTo>
                <a:lnTo>
                  <a:pt x="7293886" y="3545544"/>
                </a:lnTo>
                <a:lnTo>
                  <a:pt x="7304402" y="3551554"/>
                </a:lnTo>
                <a:lnTo>
                  <a:pt x="7307407" y="3566577"/>
                </a:lnTo>
                <a:lnTo>
                  <a:pt x="7307407" y="3581600"/>
                </a:lnTo>
                <a:lnTo>
                  <a:pt x="7314918" y="3596624"/>
                </a:lnTo>
                <a:lnTo>
                  <a:pt x="7323933" y="3635685"/>
                </a:lnTo>
                <a:lnTo>
                  <a:pt x="456713" y="3635685"/>
                </a:lnTo>
                <a:lnTo>
                  <a:pt x="462722" y="3625169"/>
                </a:lnTo>
                <a:lnTo>
                  <a:pt x="465727" y="3613150"/>
                </a:lnTo>
                <a:lnTo>
                  <a:pt x="467229" y="3601131"/>
                </a:lnTo>
                <a:lnTo>
                  <a:pt x="470234" y="3590615"/>
                </a:lnTo>
                <a:lnTo>
                  <a:pt x="476243" y="3580098"/>
                </a:lnTo>
                <a:lnTo>
                  <a:pt x="489765" y="3562070"/>
                </a:lnTo>
                <a:lnTo>
                  <a:pt x="440187" y="3524511"/>
                </a:lnTo>
                <a:lnTo>
                  <a:pt x="432675" y="3506483"/>
                </a:lnTo>
                <a:lnTo>
                  <a:pt x="437182" y="3473431"/>
                </a:lnTo>
                <a:lnTo>
                  <a:pt x="444694" y="3450896"/>
                </a:lnTo>
                <a:lnTo>
                  <a:pt x="447699" y="3432868"/>
                </a:lnTo>
                <a:lnTo>
                  <a:pt x="437182" y="3416342"/>
                </a:lnTo>
                <a:lnTo>
                  <a:pt x="437182" y="3408830"/>
                </a:lnTo>
                <a:lnTo>
                  <a:pt x="452206" y="3387798"/>
                </a:lnTo>
                <a:lnTo>
                  <a:pt x="452206" y="3362258"/>
                </a:lnTo>
                <a:lnTo>
                  <a:pt x="440187" y="3341225"/>
                </a:lnTo>
                <a:lnTo>
                  <a:pt x="419154" y="3330708"/>
                </a:lnTo>
                <a:lnTo>
                  <a:pt x="396619" y="3326201"/>
                </a:lnTo>
                <a:lnTo>
                  <a:pt x="371079" y="3312680"/>
                </a:lnTo>
                <a:lnTo>
                  <a:pt x="353051" y="3293150"/>
                </a:lnTo>
                <a:lnTo>
                  <a:pt x="357558" y="3270614"/>
                </a:lnTo>
                <a:lnTo>
                  <a:pt x="342535" y="3234558"/>
                </a:lnTo>
                <a:lnTo>
                  <a:pt x="324507" y="3178971"/>
                </a:lnTo>
                <a:lnTo>
                  <a:pt x="320000" y="3129394"/>
                </a:lnTo>
                <a:lnTo>
                  <a:pt x="359060" y="3093337"/>
                </a:lnTo>
                <a:lnTo>
                  <a:pt x="378591" y="3064792"/>
                </a:lnTo>
                <a:lnTo>
                  <a:pt x="390610" y="3034745"/>
                </a:lnTo>
                <a:lnTo>
                  <a:pt x="387605" y="3021224"/>
                </a:lnTo>
                <a:lnTo>
                  <a:pt x="372582" y="3007703"/>
                </a:lnTo>
                <a:lnTo>
                  <a:pt x="378591" y="2979159"/>
                </a:lnTo>
                <a:lnTo>
                  <a:pt x="399624" y="2934088"/>
                </a:lnTo>
                <a:lnTo>
                  <a:pt x="375586" y="2914558"/>
                </a:lnTo>
                <a:lnTo>
                  <a:pt x="372582" y="2908548"/>
                </a:lnTo>
                <a:lnTo>
                  <a:pt x="327511" y="2858971"/>
                </a:lnTo>
                <a:lnTo>
                  <a:pt x="280939" y="2840943"/>
                </a:lnTo>
                <a:lnTo>
                  <a:pt x="259906" y="2809393"/>
                </a:lnTo>
                <a:lnTo>
                  <a:pt x="244882" y="2803384"/>
                </a:lnTo>
                <a:lnTo>
                  <a:pt x="237371" y="2795872"/>
                </a:lnTo>
                <a:lnTo>
                  <a:pt x="210328" y="2743290"/>
                </a:lnTo>
                <a:lnTo>
                  <a:pt x="198310" y="2729769"/>
                </a:lnTo>
                <a:lnTo>
                  <a:pt x="117183" y="2669675"/>
                </a:lnTo>
                <a:lnTo>
                  <a:pt x="96150" y="2657656"/>
                </a:lnTo>
                <a:lnTo>
                  <a:pt x="70610" y="2627609"/>
                </a:lnTo>
                <a:lnTo>
                  <a:pt x="55587" y="2621599"/>
                </a:lnTo>
                <a:lnTo>
                  <a:pt x="39061" y="2620097"/>
                </a:lnTo>
                <a:lnTo>
                  <a:pt x="22535" y="2615590"/>
                </a:lnTo>
                <a:lnTo>
                  <a:pt x="9014" y="2605074"/>
                </a:lnTo>
                <a:lnTo>
                  <a:pt x="0" y="2587045"/>
                </a:lnTo>
                <a:lnTo>
                  <a:pt x="21033" y="2569017"/>
                </a:lnTo>
                <a:lnTo>
                  <a:pt x="28545" y="2553994"/>
                </a:lnTo>
                <a:lnTo>
                  <a:pt x="31549" y="2529956"/>
                </a:lnTo>
                <a:lnTo>
                  <a:pt x="30047" y="2513430"/>
                </a:lnTo>
                <a:lnTo>
                  <a:pt x="21033" y="2468360"/>
                </a:lnTo>
                <a:lnTo>
                  <a:pt x="16526" y="2456341"/>
                </a:lnTo>
                <a:lnTo>
                  <a:pt x="16526" y="2447327"/>
                </a:lnTo>
                <a:lnTo>
                  <a:pt x="52582" y="2420285"/>
                </a:lnTo>
                <a:lnTo>
                  <a:pt x="99155" y="2394745"/>
                </a:lnTo>
                <a:lnTo>
                  <a:pt x="145727" y="2358688"/>
                </a:lnTo>
                <a:lnTo>
                  <a:pt x="168263" y="2334651"/>
                </a:lnTo>
                <a:lnTo>
                  <a:pt x="178779" y="2310613"/>
                </a:lnTo>
                <a:lnTo>
                  <a:pt x="181784" y="2300097"/>
                </a:lnTo>
                <a:lnTo>
                  <a:pt x="204319" y="2227984"/>
                </a:lnTo>
                <a:lnTo>
                  <a:pt x="202817" y="2209956"/>
                </a:lnTo>
                <a:lnTo>
                  <a:pt x="198310" y="2191927"/>
                </a:lnTo>
                <a:lnTo>
                  <a:pt x="195305" y="2170895"/>
                </a:lnTo>
                <a:lnTo>
                  <a:pt x="196807" y="2154369"/>
                </a:lnTo>
                <a:lnTo>
                  <a:pt x="202817" y="2137843"/>
                </a:lnTo>
                <a:lnTo>
                  <a:pt x="210328" y="2127327"/>
                </a:lnTo>
                <a:lnTo>
                  <a:pt x="217840" y="2122820"/>
                </a:lnTo>
                <a:lnTo>
                  <a:pt x="223849" y="2113805"/>
                </a:lnTo>
                <a:lnTo>
                  <a:pt x="243380" y="2074744"/>
                </a:lnTo>
                <a:lnTo>
                  <a:pt x="234366" y="2065730"/>
                </a:lnTo>
                <a:lnTo>
                  <a:pt x="231361" y="2058218"/>
                </a:lnTo>
                <a:lnTo>
                  <a:pt x="219342" y="2047702"/>
                </a:lnTo>
                <a:lnTo>
                  <a:pt x="214835" y="2040190"/>
                </a:lnTo>
                <a:lnTo>
                  <a:pt x="211831" y="2026669"/>
                </a:lnTo>
                <a:lnTo>
                  <a:pt x="211831" y="2004134"/>
                </a:lnTo>
                <a:lnTo>
                  <a:pt x="210328" y="1993617"/>
                </a:lnTo>
                <a:lnTo>
                  <a:pt x="205821" y="1968077"/>
                </a:lnTo>
                <a:lnTo>
                  <a:pt x="189295" y="1894462"/>
                </a:lnTo>
                <a:lnTo>
                  <a:pt x="181784" y="1826857"/>
                </a:lnTo>
                <a:lnTo>
                  <a:pt x="165258" y="1799814"/>
                </a:lnTo>
                <a:lnTo>
                  <a:pt x="157746" y="1772772"/>
                </a:lnTo>
                <a:lnTo>
                  <a:pt x="138216" y="1744227"/>
                </a:lnTo>
                <a:lnTo>
                  <a:pt x="133709" y="1717185"/>
                </a:lnTo>
                <a:lnTo>
                  <a:pt x="132206" y="1688641"/>
                </a:lnTo>
                <a:lnTo>
                  <a:pt x="135211" y="1642068"/>
                </a:lnTo>
                <a:lnTo>
                  <a:pt x="133709" y="1628547"/>
                </a:lnTo>
                <a:lnTo>
                  <a:pt x="117183" y="1578969"/>
                </a:lnTo>
                <a:lnTo>
                  <a:pt x="105164" y="1553429"/>
                </a:lnTo>
                <a:lnTo>
                  <a:pt x="108169" y="1532396"/>
                </a:lnTo>
                <a:lnTo>
                  <a:pt x="108169" y="1496340"/>
                </a:lnTo>
                <a:lnTo>
                  <a:pt x="108169" y="1496340"/>
                </a:lnTo>
                <a:lnTo>
                  <a:pt x="115681" y="1494838"/>
                </a:lnTo>
                <a:lnTo>
                  <a:pt x="129202" y="1490330"/>
                </a:lnTo>
                <a:lnTo>
                  <a:pt x="139718" y="1479814"/>
                </a:lnTo>
                <a:lnTo>
                  <a:pt x="139718" y="1469298"/>
                </a:lnTo>
                <a:lnTo>
                  <a:pt x="126197" y="1460283"/>
                </a:lnTo>
                <a:lnTo>
                  <a:pt x="133709" y="1455776"/>
                </a:lnTo>
                <a:lnTo>
                  <a:pt x="136713" y="1451269"/>
                </a:lnTo>
                <a:lnTo>
                  <a:pt x="133709" y="1446762"/>
                </a:lnTo>
                <a:lnTo>
                  <a:pt x="126197" y="1442255"/>
                </a:lnTo>
                <a:lnTo>
                  <a:pt x="130704" y="1433241"/>
                </a:lnTo>
                <a:lnTo>
                  <a:pt x="138216" y="1439251"/>
                </a:lnTo>
                <a:lnTo>
                  <a:pt x="148732" y="1445260"/>
                </a:lnTo>
                <a:lnTo>
                  <a:pt x="159249" y="1452772"/>
                </a:lnTo>
                <a:lnTo>
                  <a:pt x="168263" y="1476809"/>
                </a:lnTo>
                <a:lnTo>
                  <a:pt x="178779" y="1485823"/>
                </a:lnTo>
                <a:lnTo>
                  <a:pt x="199812" y="1494838"/>
                </a:lnTo>
                <a:lnTo>
                  <a:pt x="214835" y="1512866"/>
                </a:lnTo>
                <a:lnTo>
                  <a:pt x="223849" y="1518875"/>
                </a:lnTo>
                <a:lnTo>
                  <a:pt x="256901" y="1524884"/>
                </a:lnTo>
                <a:lnTo>
                  <a:pt x="298967" y="1539908"/>
                </a:lnTo>
                <a:lnTo>
                  <a:pt x="312488" y="1550424"/>
                </a:lnTo>
                <a:lnTo>
                  <a:pt x="324507" y="1568453"/>
                </a:lnTo>
                <a:lnTo>
                  <a:pt x="350046" y="1616528"/>
                </a:lnTo>
                <a:lnTo>
                  <a:pt x="359060" y="1628547"/>
                </a:lnTo>
                <a:lnTo>
                  <a:pt x="362065" y="1624040"/>
                </a:lnTo>
                <a:lnTo>
                  <a:pt x="363568" y="1603007"/>
                </a:lnTo>
                <a:lnTo>
                  <a:pt x="366572" y="1590988"/>
                </a:lnTo>
                <a:lnTo>
                  <a:pt x="374084" y="1583476"/>
                </a:lnTo>
                <a:lnTo>
                  <a:pt x="384600" y="1574462"/>
                </a:lnTo>
                <a:lnTo>
                  <a:pt x="383098" y="1569955"/>
                </a:lnTo>
                <a:lnTo>
                  <a:pt x="383098" y="1565448"/>
                </a:lnTo>
                <a:lnTo>
                  <a:pt x="384600" y="1557936"/>
                </a:lnTo>
                <a:lnTo>
                  <a:pt x="375586" y="1554931"/>
                </a:lnTo>
                <a:lnTo>
                  <a:pt x="356056" y="1553429"/>
                </a:lnTo>
                <a:lnTo>
                  <a:pt x="347042" y="1548922"/>
                </a:lnTo>
                <a:lnTo>
                  <a:pt x="323004" y="1491833"/>
                </a:lnTo>
                <a:lnTo>
                  <a:pt x="329014" y="1461786"/>
                </a:lnTo>
                <a:lnTo>
                  <a:pt x="347042" y="1406199"/>
                </a:lnTo>
                <a:lnTo>
                  <a:pt x="356056" y="1413711"/>
                </a:lnTo>
                <a:lnTo>
                  <a:pt x="363568" y="1412208"/>
                </a:lnTo>
                <a:lnTo>
                  <a:pt x="372582" y="1406199"/>
                </a:lnTo>
                <a:lnTo>
                  <a:pt x="384600" y="1406199"/>
                </a:lnTo>
                <a:lnTo>
                  <a:pt x="378591" y="1373147"/>
                </a:lnTo>
                <a:lnTo>
                  <a:pt x="381596" y="1347607"/>
                </a:lnTo>
                <a:lnTo>
                  <a:pt x="386103" y="1323570"/>
                </a:lnTo>
                <a:lnTo>
                  <a:pt x="389107" y="1299532"/>
                </a:lnTo>
                <a:lnTo>
                  <a:pt x="384600" y="1299532"/>
                </a:lnTo>
                <a:lnTo>
                  <a:pt x="381596" y="1314556"/>
                </a:lnTo>
                <a:lnTo>
                  <a:pt x="375586" y="1325072"/>
                </a:lnTo>
                <a:lnTo>
                  <a:pt x="357558" y="1344603"/>
                </a:lnTo>
                <a:lnTo>
                  <a:pt x="362065" y="1352114"/>
                </a:lnTo>
                <a:lnTo>
                  <a:pt x="356056" y="1350612"/>
                </a:lnTo>
                <a:lnTo>
                  <a:pt x="350046" y="1346105"/>
                </a:lnTo>
                <a:lnTo>
                  <a:pt x="345539" y="1341598"/>
                </a:lnTo>
                <a:lnTo>
                  <a:pt x="342535" y="1335589"/>
                </a:lnTo>
                <a:lnTo>
                  <a:pt x="345539" y="1331081"/>
                </a:lnTo>
                <a:lnTo>
                  <a:pt x="353051" y="1322067"/>
                </a:lnTo>
                <a:lnTo>
                  <a:pt x="357558" y="1317560"/>
                </a:lnTo>
                <a:lnTo>
                  <a:pt x="347042" y="1295025"/>
                </a:lnTo>
                <a:lnTo>
                  <a:pt x="329014" y="1284509"/>
                </a:lnTo>
                <a:lnTo>
                  <a:pt x="243380" y="1275495"/>
                </a:lnTo>
                <a:lnTo>
                  <a:pt x="231361" y="1261973"/>
                </a:lnTo>
                <a:lnTo>
                  <a:pt x="241878" y="1237936"/>
                </a:lnTo>
                <a:lnTo>
                  <a:pt x="238873" y="1234931"/>
                </a:lnTo>
                <a:lnTo>
                  <a:pt x="238873" y="1234931"/>
                </a:lnTo>
                <a:lnTo>
                  <a:pt x="237371" y="1233429"/>
                </a:lnTo>
                <a:lnTo>
                  <a:pt x="237371" y="1228922"/>
                </a:lnTo>
                <a:lnTo>
                  <a:pt x="228356" y="1240940"/>
                </a:lnTo>
                <a:lnTo>
                  <a:pt x="222347" y="1243945"/>
                </a:lnTo>
                <a:lnTo>
                  <a:pt x="216338" y="1239438"/>
                </a:lnTo>
                <a:lnTo>
                  <a:pt x="207324" y="1237936"/>
                </a:lnTo>
                <a:lnTo>
                  <a:pt x="201314" y="1239438"/>
                </a:lnTo>
                <a:lnTo>
                  <a:pt x="195305" y="1246950"/>
                </a:lnTo>
                <a:lnTo>
                  <a:pt x="190798" y="1254462"/>
                </a:lnTo>
                <a:lnTo>
                  <a:pt x="183286" y="1263476"/>
                </a:lnTo>
                <a:lnTo>
                  <a:pt x="207324" y="1267983"/>
                </a:lnTo>
                <a:lnTo>
                  <a:pt x="219342" y="1273992"/>
                </a:lnTo>
                <a:lnTo>
                  <a:pt x="225352" y="1281504"/>
                </a:lnTo>
                <a:lnTo>
                  <a:pt x="223849" y="1298030"/>
                </a:lnTo>
                <a:lnTo>
                  <a:pt x="216338" y="1308546"/>
                </a:lnTo>
                <a:lnTo>
                  <a:pt x="205821" y="1313053"/>
                </a:lnTo>
                <a:lnTo>
                  <a:pt x="199812" y="1308546"/>
                </a:lnTo>
                <a:lnTo>
                  <a:pt x="178779" y="1322067"/>
                </a:lnTo>
                <a:lnTo>
                  <a:pt x="168263" y="1325072"/>
                </a:lnTo>
                <a:lnTo>
                  <a:pt x="157746" y="1326574"/>
                </a:lnTo>
                <a:lnTo>
                  <a:pt x="157746" y="1335589"/>
                </a:lnTo>
                <a:lnTo>
                  <a:pt x="168263" y="1338593"/>
                </a:lnTo>
                <a:lnTo>
                  <a:pt x="166760" y="1341598"/>
                </a:lnTo>
                <a:lnTo>
                  <a:pt x="157746" y="1344603"/>
                </a:lnTo>
                <a:lnTo>
                  <a:pt x="150235" y="1343100"/>
                </a:lnTo>
                <a:lnTo>
                  <a:pt x="138216" y="1337091"/>
                </a:lnTo>
                <a:lnTo>
                  <a:pt x="129202" y="1335589"/>
                </a:lnTo>
                <a:lnTo>
                  <a:pt x="115681" y="1326574"/>
                </a:lnTo>
                <a:lnTo>
                  <a:pt x="79624" y="1272490"/>
                </a:lnTo>
                <a:lnTo>
                  <a:pt x="61596" y="1264978"/>
                </a:lnTo>
                <a:lnTo>
                  <a:pt x="58591" y="1264978"/>
                </a:lnTo>
                <a:lnTo>
                  <a:pt x="52582" y="1243945"/>
                </a:lnTo>
                <a:lnTo>
                  <a:pt x="39061" y="1227419"/>
                </a:lnTo>
                <a:lnTo>
                  <a:pt x="46573" y="1225917"/>
                </a:lnTo>
                <a:lnTo>
                  <a:pt x="52582" y="1221410"/>
                </a:lnTo>
                <a:lnTo>
                  <a:pt x="66103" y="1186856"/>
                </a:lnTo>
                <a:lnTo>
                  <a:pt x="79624" y="1191363"/>
                </a:lnTo>
                <a:lnTo>
                  <a:pt x="87136" y="1198875"/>
                </a:lnTo>
                <a:lnTo>
                  <a:pt x="111174" y="1207889"/>
                </a:lnTo>
                <a:lnTo>
                  <a:pt x="186291" y="1213898"/>
                </a:lnTo>
                <a:lnTo>
                  <a:pt x="217840" y="1207889"/>
                </a:lnTo>
                <a:lnTo>
                  <a:pt x="246385" y="1191363"/>
                </a:lnTo>
                <a:lnTo>
                  <a:pt x="301971" y="1150800"/>
                </a:lnTo>
                <a:lnTo>
                  <a:pt x="504788" y="1060659"/>
                </a:lnTo>
                <a:lnTo>
                  <a:pt x="680562" y="1014086"/>
                </a:lnTo>
                <a:lnTo>
                  <a:pt x="893895" y="923945"/>
                </a:lnTo>
                <a:lnTo>
                  <a:pt x="1032111" y="887888"/>
                </a:lnTo>
                <a:lnTo>
                  <a:pt x="1183848" y="845823"/>
                </a:lnTo>
                <a:lnTo>
                  <a:pt x="1332580" y="778217"/>
                </a:lnTo>
                <a:lnTo>
                  <a:pt x="1455772" y="763193"/>
                </a:lnTo>
                <a:lnTo>
                  <a:pt x="1541406" y="734649"/>
                </a:lnTo>
                <a:lnTo>
                  <a:pt x="1532392" y="743663"/>
                </a:lnTo>
                <a:lnTo>
                  <a:pt x="1493331" y="761691"/>
                </a:lnTo>
                <a:lnTo>
                  <a:pt x="1509857" y="773710"/>
                </a:lnTo>
                <a:lnTo>
                  <a:pt x="1577462" y="761691"/>
                </a:lnTo>
                <a:lnTo>
                  <a:pt x="1577462" y="752677"/>
                </a:lnTo>
                <a:lnTo>
                  <a:pt x="1572955" y="752677"/>
                </a:lnTo>
                <a:lnTo>
                  <a:pt x="1572955" y="743663"/>
                </a:lnTo>
                <a:lnTo>
                  <a:pt x="1609012" y="743663"/>
                </a:lnTo>
                <a:lnTo>
                  <a:pt x="1609012" y="737653"/>
                </a:lnTo>
                <a:lnTo>
                  <a:pt x="1607509" y="736151"/>
                </a:lnTo>
                <a:lnTo>
                  <a:pt x="1607509" y="736151"/>
                </a:lnTo>
                <a:lnTo>
                  <a:pt x="1604505" y="734649"/>
                </a:lnTo>
                <a:lnTo>
                  <a:pt x="1606007" y="713616"/>
                </a:lnTo>
                <a:lnTo>
                  <a:pt x="1587979" y="712114"/>
                </a:lnTo>
                <a:lnTo>
                  <a:pt x="1545913" y="725635"/>
                </a:lnTo>
                <a:lnTo>
                  <a:pt x="1572955" y="712114"/>
                </a:lnTo>
                <a:lnTo>
                  <a:pt x="1604505" y="691081"/>
                </a:lnTo>
                <a:lnTo>
                  <a:pt x="1652580" y="635494"/>
                </a:lnTo>
                <a:lnTo>
                  <a:pt x="1642063" y="655024"/>
                </a:lnTo>
                <a:lnTo>
                  <a:pt x="1625537" y="673052"/>
                </a:lnTo>
                <a:lnTo>
                  <a:pt x="1618026" y="683569"/>
                </a:lnTo>
                <a:lnTo>
                  <a:pt x="1625537" y="680564"/>
                </a:lnTo>
                <a:lnTo>
                  <a:pt x="1639058" y="677559"/>
                </a:lnTo>
                <a:lnTo>
                  <a:pt x="1651077" y="673052"/>
                </a:lnTo>
                <a:lnTo>
                  <a:pt x="1661594" y="659531"/>
                </a:lnTo>
                <a:lnTo>
                  <a:pt x="1688636" y="647513"/>
                </a:lnTo>
                <a:lnTo>
                  <a:pt x="1699152" y="635494"/>
                </a:lnTo>
                <a:lnTo>
                  <a:pt x="1690138" y="615963"/>
                </a:lnTo>
                <a:lnTo>
                  <a:pt x="1675115" y="615963"/>
                </a:lnTo>
                <a:lnTo>
                  <a:pt x="1667603" y="623475"/>
                </a:lnTo>
                <a:lnTo>
                  <a:pt x="1657087" y="635494"/>
                </a:lnTo>
                <a:lnTo>
                  <a:pt x="1688636" y="579907"/>
                </a:lnTo>
                <a:lnTo>
                  <a:pt x="1778777" y="464226"/>
                </a:lnTo>
                <a:lnTo>
                  <a:pt x="1778777" y="473240"/>
                </a:lnTo>
                <a:lnTo>
                  <a:pt x="1774270" y="485259"/>
                </a:lnTo>
                <a:lnTo>
                  <a:pt x="1781781" y="488264"/>
                </a:lnTo>
                <a:lnTo>
                  <a:pt x="1793800" y="483756"/>
                </a:lnTo>
                <a:lnTo>
                  <a:pt x="1804316" y="473240"/>
                </a:lnTo>
                <a:lnTo>
                  <a:pt x="1808824" y="455212"/>
                </a:lnTo>
                <a:lnTo>
                  <a:pt x="1804316" y="449202"/>
                </a:lnTo>
                <a:lnTo>
                  <a:pt x="1793800" y="453709"/>
                </a:lnTo>
                <a:lnTo>
                  <a:pt x="1783284" y="464226"/>
                </a:lnTo>
                <a:lnTo>
                  <a:pt x="1798307" y="432677"/>
                </a:lnTo>
                <a:lnTo>
                  <a:pt x="1825349" y="405634"/>
                </a:lnTo>
                <a:lnTo>
                  <a:pt x="1877931" y="372583"/>
                </a:lnTo>
                <a:lnTo>
                  <a:pt x="2038682" y="350047"/>
                </a:lnTo>
                <a:lnTo>
                  <a:pt x="2100278" y="324507"/>
                </a:lnTo>
                <a:lnTo>
                  <a:pt x="2133330" y="318498"/>
                </a:lnTo>
                <a:lnTo>
                  <a:pt x="2161875" y="307982"/>
                </a:lnTo>
                <a:lnTo>
                  <a:pt x="2235489" y="228357"/>
                </a:lnTo>
                <a:lnTo>
                  <a:pt x="2466851" y="118686"/>
                </a:lnTo>
                <a:lnTo>
                  <a:pt x="2758306" y="63099"/>
                </a:lnTo>
                <a:lnTo>
                  <a:pt x="2887507" y="19531"/>
                </a:lnTo>
                <a:lnTo>
                  <a:pt x="3093329" y="0"/>
                </a:lnTo>
                <a:lnTo>
                  <a:pt x="3219525" y="0"/>
                </a:lnTo>
                <a:lnTo>
                  <a:pt x="3236051" y="6009"/>
                </a:lnTo>
                <a:lnTo>
                  <a:pt x="3264596" y="31549"/>
                </a:lnTo>
                <a:lnTo>
                  <a:pt x="3275112" y="36056"/>
                </a:lnTo>
                <a:lnTo>
                  <a:pt x="3291638" y="40563"/>
                </a:lnTo>
                <a:lnTo>
                  <a:pt x="3521497" y="178780"/>
                </a:lnTo>
                <a:lnTo>
                  <a:pt x="3553046" y="196808"/>
                </a:lnTo>
                <a:lnTo>
                  <a:pt x="3601121" y="259906"/>
                </a:lnTo>
                <a:lnTo>
                  <a:pt x="3608633" y="273428"/>
                </a:lnTo>
                <a:lnTo>
                  <a:pt x="3616145" y="294460"/>
                </a:lnTo>
                <a:lnTo>
                  <a:pt x="3617647" y="312489"/>
                </a:lnTo>
                <a:lnTo>
                  <a:pt x="3604126" y="320000"/>
                </a:lnTo>
                <a:lnTo>
                  <a:pt x="3601121" y="313991"/>
                </a:lnTo>
                <a:lnTo>
                  <a:pt x="3596614" y="304977"/>
                </a:lnTo>
                <a:lnTo>
                  <a:pt x="3592107" y="295963"/>
                </a:lnTo>
                <a:lnTo>
                  <a:pt x="3578586" y="285446"/>
                </a:lnTo>
                <a:lnTo>
                  <a:pt x="3568070" y="259906"/>
                </a:lnTo>
                <a:lnTo>
                  <a:pt x="3556051" y="244883"/>
                </a:lnTo>
                <a:lnTo>
                  <a:pt x="3519995" y="181784"/>
                </a:lnTo>
                <a:lnTo>
                  <a:pt x="3512483" y="178780"/>
                </a:lnTo>
                <a:lnTo>
                  <a:pt x="3485441" y="172770"/>
                </a:lnTo>
                <a:lnTo>
                  <a:pt x="3477929" y="169765"/>
                </a:lnTo>
                <a:lnTo>
                  <a:pt x="3471920" y="157747"/>
                </a:lnTo>
                <a:lnTo>
                  <a:pt x="3449384" y="150235"/>
                </a:lnTo>
                <a:lnTo>
                  <a:pt x="3404314" y="118686"/>
                </a:lnTo>
                <a:lnTo>
                  <a:pt x="3359244" y="97653"/>
                </a:lnTo>
                <a:lnTo>
                  <a:pt x="3351732" y="87136"/>
                </a:lnTo>
                <a:lnTo>
                  <a:pt x="3326192" y="67606"/>
                </a:lnTo>
                <a:lnTo>
                  <a:pt x="3320183" y="64601"/>
                </a:lnTo>
                <a:lnTo>
                  <a:pt x="3311169" y="69108"/>
                </a:lnTo>
                <a:lnTo>
                  <a:pt x="3305159" y="75117"/>
                </a:lnTo>
                <a:lnTo>
                  <a:pt x="3294643" y="112676"/>
                </a:lnTo>
                <a:lnTo>
                  <a:pt x="3293141" y="121690"/>
                </a:lnTo>
                <a:lnTo>
                  <a:pt x="3293141" y="141221"/>
                </a:lnTo>
                <a:lnTo>
                  <a:pt x="3297648" y="147230"/>
                </a:lnTo>
                <a:lnTo>
                  <a:pt x="3315676" y="154742"/>
                </a:lnTo>
                <a:lnTo>
                  <a:pt x="3320183" y="159249"/>
                </a:lnTo>
                <a:lnTo>
                  <a:pt x="3329197" y="175775"/>
                </a:lnTo>
                <a:lnTo>
                  <a:pt x="3339713" y="199812"/>
                </a:lnTo>
                <a:lnTo>
                  <a:pt x="3339713" y="210329"/>
                </a:lnTo>
                <a:lnTo>
                  <a:pt x="3336708" y="219343"/>
                </a:lnTo>
                <a:lnTo>
                  <a:pt x="3336708" y="228357"/>
                </a:lnTo>
                <a:lnTo>
                  <a:pt x="3345723" y="237371"/>
                </a:lnTo>
                <a:lnTo>
                  <a:pt x="3341216" y="262911"/>
                </a:lnTo>
                <a:lnTo>
                  <a:pt x="3350230" y="274930"/>
                </a:lnTo>
                <a:lnTo>
                  <a:pt x="3365253" y="271925"/>
                </a:lnTo>
                <a:lnTo>
                  <a:pt x="3377272" y="255399"/>
                </a:lnTo>
                <a:lnTo>
                  <a:pt x="3372765" y="276432"/>
                </a:lnTo>
                <a:lnTo>
                  <a:pt x="3378774" y="294460"/>
                </a:lnTo>
                <a:lnTo>
                  <a:pt x="3389291" y="309484"/>
                </a:lnTo>
                <a:lnTo>
                  <a:pt x="3408821" y="369578"/>
                </a:lnTo>
                <a:lnTo>
                  <a:pt x="3414830" y="383099"/>
                </a:lnTo>
                <a:lnTo>
                  <a:pt x="3411826" y="413146"/>
                </a:lnTo>
                <a:lnTo>
                  <a:pt x="3411826" y="465728"/>
                </a:lnTo>
                <a:lnTo>
                  <a:pt x="3416333" y="515306"/>
                </a:lnTo>
                <a:lnTo>
                  <a:pt x="3426849" y="536339"/>
                </a:lnTo>
                <a:lnTo>
                  <a:pt x="3438868" y="540846"/>
                </a:lnTo>
                <a:lnTo>
                  <a:pt x="3462906" y="558874"/>
                </a:lnTo>
                <a:lnTo>
                  <a:pt x="3474924" y="563381"/>
                </a:lnTo>
                <a:lnTo>
                  <a:pt x="3485441" y="563381"/>
                </a:lnTo>
                <a:lnTo>
                  <a:pt x="3497459" y="567888"/>
                </a:lnTo>
                <a:lnTo>
                  <a:pt x="3509478" y="575400"/>
                </a:lnTo>
                <a:lnTo>
                  <a:pt x="3513985" y="585916"/>
                </a:lnTo>
                <a:lnTo>
                  <a:pt x="3526004" y="605447"/>
                </a:lnTo>
                <a:lnTo>
                  <a:pt x="3656708" y="646010"/>
                </a:lnTo>
                <a:lnTo>
                  <a:pt x="3685252" y="649015"/>
                </a:lnTo>
                <a:lnTo>
                  <a:pt x="3709290" y="635494"/>
                </a:lnTo>
                <a:lnTo>
                  <a:pt x="3715299" y="643005"/>
                </a:lnTo>
                <a:lnTo>
                  <a:pt x="3724314" y="647513"/>
                </a:lnTo>
                <a:lnTo>
                  <a:pt x="3745346" y="653522"/>
                </a:lnTo>
                <a:lnTo>
                  <a:pt x="4033797" y="609954"/>
                </a:lnTo>
                <a:lnTo>
                  <a:pt x="4096895" y="579907"/>
                </a:lnTo>
                <a:lnTo>
                  <a:pt x="4126942" y="572395"/>
                </a:lnTo>
                <a:lnTo>
                  <a:pt x="4150979" y="561879"/>
                </a:lnTo>
                <a:lnTo>
                  <a:pt x="4199055" y="512301"/>
                </a:lnTo>
                <a:lnTo>
                  <a:pt x="4211073" y="506292"/>
                </a:lnTo>
                <a:lnTo>
                  <a:pt x="4227599" y="519813"/>
                </a:lnTo>
                <a:lnTo>
                  <a:pt x="4266660" y="533334"/>
                </a:lnTo>
                <a:lnTo>
                  <a:pt x="4325252" y="536339"/>
                </a:lnTo>
                <a:lnTo>
                  <a:pt x="4484500" y="543850"/>
                </a:lnTo>
                <a:lnTo>
                  <a:pt x="4781964" y="560376"/>
                </a:lnTo>
                <a:lnTo>
                  <a:pt x="5002809" y="572395"/>
                </a:lnTo>
                <a:lnTo>
                  <a:pt x="5225156" y="584414"/>
                </a:lnTo>
                <a:lnTo>
                  <a:pt x="5500086" y="597935"/>
                </a:lnTo>
                <a:lnTo>
                  <a:pt x="5832104" y="615963"/>
                </a:lnTo>
                <a:lnTo>
                  <a:pt x="6045437" y="627982"/>
                </a:lnTo>
                <a:lnTo>
                  <a:pt x="6260272" y="638498"/>
                </a:lnTo>
                <a:lnTo>
                  <a:pt x="6439051" y="649015"/>
                </a:lnTo>
                <a:lnTo>
                  <a:pt x="6583276" y="656527"/>
                </a:lnTo>
                <a:lnTo>
                  <a:pt x="6635858" y="638498"/>
                </a:lnTo>
                <a:lnTo>
                  <a:pt x="6650882" y="626480"/>
                </a:lnTo>
                <a:lnTo>
                  <a:pt x="6670412" y="590423"/>
                </a:lnTo>
                <a:lnTo>
                  <a:pt x="6670412" y="588921"/>
                </a:lnTo>
                <a:lnTo>
                  <a:pt x="6689943" y="579907"/>
                </a:lnTo>
                <a:lnTo>
                  <a:pt x="6706469" y="582912"/>
                </a:lnTo>
                <a:lnTo>
                  <a:pt x="6751539" y="605447"/>
                </a:lnTo>
                <a:lnTo>
                  <a:pt x="6760553" y="606949"/>
                </a:lnTo>
                <a:lnTo>
                  <a:pt x="6778581" y="603944"/>
                </a:lnTo>
                <a:lnTo>
                  <a:pt x="6786093" y="605447"/>
                </a:lnTo>
                <a:lnTo>
                  <a:pt x="6793604" y="612958"/>
                </a:lnTo>
                <a:lnTo>
                  <a:pt x="6798112" y="623475"/>
                </a:lnTo>
                <a:lnTo>
                  <a:pt x="6801116" y="633991"/>
                </a:lnTo>
                <a:lnTo>
                  <a:pt x="6807126" y="643005"/>
                </a:lnTo>
                <a:lnTo>
                  <a:pt x="6814638" y="649015"/>
                </a:lnTo>
                <a:lnTo>
                  <a:pt x="6841680" y="652020"/>
                </a:lnTo>
                <a:lnTo>
                  <a:pt x="6846187" y="658029"/>
                </a:lnTo>
                <a:lnTo>
                  <a:pt x="6843182" y="671550"/>
                </a:lnTo>
                <a:lnTo>
                  <a:pt x="6838675" y="686574"/>
                </a:lnTo>
                <a:lnTo>
                  <a:pt x="6838675" y="700095"/>
                </a:lnTo>
                <a:lnTo>
                  <a:pt x="6853698" y="719625"/>
                </a:lnTo>
                <a:lnTo>
                  <a:pt x="6870224" y="719625"/>
                </a:lnTo>
                <a:lnTo>
                  <a:pt x="6888252" y="712114"/>
                </a:lnTo>
                <a:lnTo>
                  <a:pt x="6904778" y="707606"/>
                </a:lnTo>
                <a:lnTo>
                  <a:pt x="6918299" y="715118"/>
                </a:lnTo>
                <a:lnTo>
                  <a:pt x="6966374" y="755682"/>
                </a:lnTo>
                <a:lnTo>
                  <a:pt x="6994919" y="773710"/>
                </a:lnTo>
                <a:lnTo>
                  <a:pt x="7056515" y="796245"/>
                </a:lnTo>
                <a:lnTo>
                  <a:pt x="7073041" y="809766"/>
                </a:lnTo>
                <a:lnTo>
                  <a:pt x="7086562" y="821785"/>
                </a:lnTo>
                <a:lnTo>
                  <a:pt x="7094073" y="833804"/>
                </a:lnTo>
                <a:lnTo>
                  <a:pt x="7107595" y="860846"/>
                </a:lnTo>
                <a:lnTo>
                  <a:pt x="7115107" y="869860"/>
                </a:lnTo>
                <a:lnTo>
                  <a:pt x="7122618" y="875870"/>
                </a:lnTo>
                <a:lnTo>
                  <a:pt x="7139144" y="880377"/>
                </a:lnTo>
                <a:lnTo>
                  <a:pt x="7146656" y="884884"/>
                </a:lnTo>
                <a:lnTo>
                  <a:pt x="7158675" y="902912"/>
                </a:lnTo>
                <a:lnTo>
                  <a:pt x="7170693" y="929954"/>
                </a:lnTo>
                <a:lnTo>
                  <a:pt x="7178205" y="958499"/>
                </a:lnTo>
                <a:lnTo>
                  <a:pt x="7184214" y="987043"/>
                </a:lnTo>
                <a:lnTo>
                  <a:pt x="7196233" y="1047137"/>
                </a:lnTo>
                <a:lnTo>
                  <a:pt x="7196233" y="1077184"/>
                </a:lnTo>
                <a:lnTo>
                  <a:pt x="7184214" y="1096715"/>
                </a:lnTo>
                <a:lnTo>
                  <a:pt x="7175200" y="1105729"/>
                </a:lnTo>
                <a:lnTo>
                  <a:pt x="7170693" y="1110236"/>
                </a:lnTo>
                <a:lnTo>
                  <a:pt x="7167689" y="1116246"/>
                </a:lnTo>
                <a:lnTo>
                  <a:pt x="7166186" y="1129767"/>
                </a:lnTo>
                <a:lnTo>
                  <a:pt x="7170693" y="1141785"/>
                </a:lnTo>
                <a:lnTo>
                  <a:pt x="7176702" y="1150800"/>
                </a:lnTo>
                <a:lnTo>
                  <a:pt x="7184214" y="1158311"/>
                </a:lnTo>
                <a:lnTo>
                  <a:pt x="7188721" y="1164321"/>
                </a:lnTo>
                <a:lnTo>
                  <a:pt x="7191726" y="1170330"/>
                </a:lnTo>
                <a:lnTo>
                  <a:pt x="7190224" y="1177842"/>
                </a:lnTo>
                <a:lnTo>
                  <a:pt x="7187219" y="1185354"/>
                </a:lnTo>
                <a:lnTo>
                  <a:pt x="7188721" y="1222912"/>
                </a:lnTo>
                <a:lnTo>
                  <a:pt x="7196233" y="1254462"/>
                </a:lnTo>
                <a:lnTo>
                  <a:pt x="7206749" y="1284509"/>
                </a:lnTo>
                <a:lnTo>
                  <a:pt x="7214261" y="1317560"/>
                </a:lnTo>
                <a:lnTo>
                  <a:pt x="7221773" y="1386668"/>
                </a:lnTo>
                <a:lnTo>
                  <a:pt x="7229284" y="1413711"/>
                </a:lnTo>
                <a:lnTo>
                  <a:pt x="7248815" y="1440753"/>
                </a:lnTo>
                <a:lnTo>
                  <a:pt x="7248815" y="1440753"/>
                </a:lnTo>
                <a:lnTo>
                  <a:pt x="7250318" y="1520377"/>
                </a:lnTo>
                <a:lnTo>
                  <a:pt x="7268346" y="1612021"/>
                </a:lnTo>
                <a:lnTo>
                  <a:pt x="7332947" y="1811833"/>
                </a:lnTo>
                <a:lnTo>
                  <a:pt x="7369003" y="1888453"/>
                </a:lnTo>
                <a:lnTo>
                  <a:pt x="7385529" y="1929016"/>
                </a:lnTo>
                <a:lnTo>
                  <a:pt x="7415576" y="2050707"/>
                </a:lnTo>
                <a:lnTo>
                  <a:pt x="7429097" y="2086763"/>
                </a:lnTo>
                <a:lnTo>
                  <a:pt x="7442618" y="2104791"/>
                </a:lnTo>
                <a:lnTo>
                  <a:pt x="7450129" y="2122820"/>
                </a:lnTo>
                <a:lnTo>
                  <a:pt x="7456139" y="2142350"/>
                </a:lnTo>
                <a:lnTo>
                  <a:pt x="7465153" y="2161881"/>
                </a:lnTo>
                <a:lnTo>
                  <a:pt x="7478674" y="2176904"/>
                </a:lnTo>
                <a:lnTo>
                  <a:pt x="7492195" y="2187421"/>
                </a:lnTo>
                <a:lnTo>
                  <a:pt x="7501209" y="2202444"/>
                </a:lnTo>
                <a:lnTo>
                  <a:pt x="7498205" y="2233993"/>
                </a:lnTo>
                <a:lnTo>
                  <a:pt x="7492195" y="2252021"/>
                </a:lnTo>
                <a:lnTo>
                  <a:pt x="7483181" y="2267045"/>
                </a:lnTo>
                <a:lnTo>
                  <a:pt x="7475669" y="2285073"/>
                </a:lnTo>
                <a:lnTo>
                  <a:pt x="7474167" y="2310613"/>
                </a:lnTo>
                <a:lnTo>
                  <a:pt x="7481679" y="2331646"/>
                </a:lnTo>
                <a:lnTo>
                  <a:pt x="7504214" y="2361693"/>
                </a:lnTo>
                <a:lnTo>
                  <a:pt x="7513228" y="2379721"/>
                </a:lnTo>
                <a:lnTo>
                  <a:pt x="7514730" y="2390238"/>
                </a:lnTo>
                <a:lnTo>
                  <a:pt x="7511726" y="2405261"/>
                </a:lnTo>
                <a:lnTo>
                  <a:pt x="7513228" y="2414275"/>
                </a:lnTo>
                <a:lnTo>
                  <a:pt x="7519237" y="2448829"/>
                </a:lnTo>
                <a:lnTo>
                  <a:pt x="7519237" y="2459346"/>
                </a:lnTo>
                <a:lnTo>
                  <a:pt x="7517735" y="2466857"/>
                </a:lnTo>
                <a:lnTo>
                  <a:pt x="7508721" y="2484886"/>
                </a:lnTo>
                <a:lnTo>
                  <a:pt x="7505716" y="2493900"/>
                </a:lnTo>
                <a:lnTo>
                  <a:pt x="7507218" y="2507421"/>
                </a:lnTo>
                <a:lnTo>
                  <a:pt x="7510223" y="2516435"/>
                </a:lnTo>
                <a:lnTo>
                  <a:pt x="7513228" y="2522444"/>
                </a:lnTo>
                <a:lnTo>
                  <a:pt x="7514730" y="2531459"/>
                </a:lnTo>
                <a:lnTo>
                  <a:pt x="7520740" y="2686201"/>
                </a:lnTo>
                <a:close/>
              </a:path>
            </a:pathLst>
          </a:custGeom>
          <a:noFill/>
          <a:ln w="14482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651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6C8D2C4-C588-6CEF-61D2-6CDFC2E58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32" y="-1"/>
            <a:ext cx="12260432" cy="8173621"/>
          </a:xfrm>
          <a:prstGeom prst="rect">
            <a:avLst/>
          </a:prstGeom>
        </p:spPr>
      </p:pic>
      <p:sp>
        <p:nvSpPr>
          <p:cNvPr id="9" name="Prostokąt: zaokrąglone rogi po przekątnej 3">
            <a:extLst>
              <a:ext uri="{FF2B5EF4-FFF2-40B4-BE49-F238E27FC236}">
                <a16:creationId xmlns:a16="http://schemas.microsoft.com/office/drawing/2014/main" id="{C652826A-EE31-29FE-4A16-0FF87F053D35}"/>
              </a:ext>
            </a:extLst>
          </p:cNvPr>
          <p:cNvSpPr/>
          <p:nvPr/>
        </p:nvSpPr>
        <p:spPr>
          <a:xfrm rot="5400000" flipV="1">
            <a:off x="9246984" y="-1754232"/>
            <a:ext cx="1190784" cy="4699247"/>
          </a:xfrm>
          <a:prstGeom prst="round2SameRect">
            <a:avLst/>
          </a:prstGeom>
          <a:solidFill>
            <a:srgbClr val="253917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D134F7-0FB2-F7D4-17C6-6F15AC110A75}"/>
              </a:ext>
            </a:extLst>
          </p:cNvPr>
          <p:cNvSpPr txBox="1"/>
          <p:nvPr/>
        </p:nvSpPr>
        <p:spPr>
          <a:xfrm>
            <a:off x="7836339" y="267454"/>
            <a:ext cx="4139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Polska Akcja Humanitarna (</a:t>
            </a:r>
            <a:r>
              <a:rPr lang="pl-PL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Polish</a:t>
            </a:r>
            <a:r>
              <a:rPr lang="pl-PL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Humanitarian</a:t>
            </a:r>
            <a:r>
              <a:rPr lang="pl-PL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Action</a:t>
            </a:r>
            <a:r>
              <a:rPr lang="pl-P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PAH)</a:t>
            </a:r>
          </a:p>
          <a:p>
            <a:endParaRPr lang="pl-PL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86CF179-BAF3-DE68-CFAA-5ABE1A13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452" y="1513724"/>
            <a:ext cx="2615411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8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160EC302-90CC-3BE8-6443-08FFE80FA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775"/>
            <a:ext cx="12191999" cy="686354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26A3F37-8CA7-B400-1285-F08BAFEFC817}"/>
              </a:ext>
            </a:extLst>
          </p:cNvPr>
          <p:cNvSpPr txBox="1"/>
          <p:nvPr/>
        </p:nvSpPr>
        <p:spPr>
          <a:xfrm>
            <a:off x="393065" y="753720"/>
            <a:ext cx="7385050" cy="241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https://pck.pl/ </a:t>
            </a:r>
          </a:p>
          <a:p>
            <a:pPr marL="457200" indent="-457200">
              <a:lnSpc>
                <a:spcPct val="14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https://amnesty.org.pl/ </a:t>
            </a:r>
          </a:p>
          <a:p>
            <a:pPr marL="457200" indent="-457200">
              <a:lnSpc>
                <a:spcPct val="14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https://www.hfhr.pl/ </a:t>
            </a:r>
          </a:p>
          <a:p>
            <a:pPr marL="457200" indent="-457200">
              <a:lnSpc>
                <a:spcPct val="14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https://www.pah.org.pl/ </a:t>
            </a:r>
          </a:p>
        </p:txBody>
      </p:sp>
    </p:spTree>
    <p:extLst>
      <p:ext uri="{BB962C8B-B14F-4D97-AF65-F5344CB8AC3E}">
        <p14:creationId xmlns:p14="http://schemas.microsoft.com/office/powerpoint/2010/main" val="2467410444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a 14">
            <a:extLst>
              <a:ext uri="{FF2B5EF4-FFF2-40B4-BE49-F238E27FC236}">
                <a16:creationId xmlns:a16="http://schemas.microsoft.com/office/drawing/2014/main" id="{AF006627-FB6E-4D91-A2E3-4BF6DB689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173"/>
            <a:ext cx="6096000" cy="146304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2E483599-5286-D08A-8476-15469EEED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981700" y="-6173"/>
            <a:ext cx="6210300" cy="149047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74440AD-0D03-1C7E-5EA9-4F6FD99C2A89}"/>
              </a:ext>
            </a:extLst>
          </p:cNvPr>
          <p:cNvSpPr txBox="1"/>
          <p:nvPr/>
        </p:nvSpPr>
        <p:spPr>
          <a:xfrm>
            <a:off x="1225025" y="2989456"/>
            <a:ext cx="9741949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Opracowanie tekstu: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mecenas Klaudia Niemiec-Wolak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Opracowanie graficzne: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Jakub Mordasewicz</a:t>
            </a:r>
          </a:p>
        </p:txBody>
      </p:sp>
    </p:spTree>
    <p:extLst>
      <p:ext uri="{BB962C8B-B14F-4D97-AF65-F5344CB8AC3E}">
        <p14:creationId xmlns:p14="http://schemas.microsoft.com/office/powerpoint/2010/main" val="26386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a 14">
            <a:extLst>
              <a:ext uri="{FF2B5EF4-FFF2-40B4-BE49-F238E27FC236}">
                <a16:creationId xmlns:a16="http://schemas.microsoft.com/office/drawing/2014/main" id="{AF006627-FB6E-4D91-A2E3-4BF6DB689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173"/>
            <a:ext cx="6096000" cy="1463040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2E483599-5286-D08A-8476-15469EEED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981700" y="-6173"/>
            <a:ext cx="6210300" cy="1490472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9BCA25F6-3F9A-108B-E333-B35A8A01B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9303" y="5220739"/>
            <a:ext cx="2597300" cy="122989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81F7152-39ED-D75D-02DC-C54377DA7F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79" y="4930140"/>
            <a:ext cx="2060817" cy="19278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EA76B8E-0573-71FB-F88E-09EF3E31EB5C}"/>
              </a:ext>
            </a:extLst>
          </p:cNvPr>
          <p:cNvSpPr txBox="1"/>
          <p:nvPr/>
        </p:nvSpPr>
        <p:spPr>
          <a:xfrm>
            <a:off x="2123259" y="1659168"/>
            <a:ext cx="79454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Małopolska! Postaw na edukację!</a:t>
            </a:r>
          </a:p>
          <a:p>
            <a:pPr algn="ctr"/>
            <a:r>
              <a:rPr lang="pl-PL" sz="20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Edukacja obywatelska na lekcjach i na co dzień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74440AD-0D03-1C7E-5EA9-4F6FD99C2A89}"/>
              </a:ext>
            </a:extLst>
          </p:cNvPr>
          <p:cNvSpPr txBox="1"/>
          <p:nvPr/>
        </p:nvSpPr>
        <p:spPr>
          <a:xfrm>
            <a:off x="1225025" y="2688413"/>
            <a:ext cx="9741949" cy="74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zrealizowano przy wsparciu finansowym Województwa Małopolskiego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Patronat honorowy: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Marta Malec Lech – Członek Zarządu Województwa Małopolskiego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9B688BC-705C-902D-AE29-0C80D1FE2C34}"/>
              </a:ext>
            </a:extLst>
          </p:cNvPr>
          <p:cNvSpPr txBox="1"/>
          <p:nvPr/>
        </p:nvSpPr>
        <p:spPr>
          <a:xfrm>
            <a:off x="2123257" y="3575940"/>
            <a:ext cx="794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Partner: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Stowarzyszenie Podaruj Dzieciom Promyk Słońca</a:t>
            </a:r>
          </a:p>
          <a:p>
            <a:pPr algn="ctr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Mobilna Akademia Prawa dla Dzieci i Młodzieży</a:t>
            </a:r>
          </a:p>
        </p:txBody>
      </p:sp>
    </p:spTree>
    <p:extLst>
      <p:ext uri="{BB962C8B-B14F-4D97-AF65-F5344CB8AC3E}">
        <p14:creationId xmlns:p14="http://schemas.microsoft.com/office/powerpoint/2010/main" val="190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3C9BDB8-9EC7-0A3D-2392-AAD55AEA9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86"/>
            <a:ext cx="14422028" cy="9614685"/>
          </a:xfrm>
          <a:prstGeom prst="rect">
            <a:avLst/>
          </a:prstGeom>
        </p:spPr>
      </p:pic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A5CB1DAA-AF39-93FB-0D5D-B0586C44CB2C}"/>
              </a:ext>
            </a:extLst>
          </p:cNvPr>
          <p:cNvSpPr/>
          <p:nvPr/>
        </p:nvSpPr>
        <p:spPr>
          <a:xfrm>
            <a:off x="-85297" y="82296"/>
            <a:ext cx="4206043" cy="2688336"/>
          </a:xfrm>
          <a:prstGeom prst="roundRect">
            <a:avLst/>
          </a:prstGeom>
          <a:solidFill>
            <a:srgbClr val="FFFFFF">
              <a:alpha val="89804"/>
            </a:srgbClr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8F3F63F3-DE3B-F671-EEF9-3F813BD37CDA}"/>
              </a:ext>
            </a:extLst>
          </p:cNvPr>
          <p:cNvSpPr/>
          <p:nvPr/>
        </p:nvSpPr>
        <p:spPr>
          <a:xfrm rot="19800000">
            <a:off x="387939" y="2744333"/>
            <a:ext cx="963451" cy="1068391"/>
          </a:xfrm>
          <a:prstGeom prst="roundRect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99656AED-BA99-D997-F305-CEDBCFA70BA7}"/>
              </a:ext>
            </a:extLst>
          </p:cNvPr>
          <p:cNvSpPr/>
          <p:nvPr/>
        </p:nvSpPr>
        <p:spPr>
          <a:xfrm rot="20659590">
            <a:off x="3286191" y="2061869"/>
            <a:ext cx="805860" cy="893634"/>
          </a:xfrm>
          <a:prstGeom prst="roundRect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DDDF5BE-494F-D5F1-9342-E52F34089964}"/>
              </a:ext>
            </a:extLst>
          </p:cNvPr>
          <p:cNvSpPr txBox="1"/>
          <p:nvPr/>
        </p:nvSpPr>
        <p:spPr>
          <a:xfrm>
            <a:off x="295604" y="411009"/>
            <a:ext cx="3671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ORGANIZACJA POZARZĄDOWA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government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NGO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– to podmiot skupiający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fizyczne lub prawne,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działający w interesie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publicznym, nie w celu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osiągnięcia zysku.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199BC770-CA31-4237-D38C-63BEB5B512E3}"/>
              </a:ext>
            </a:extLst>
          </p:cNvPr>
          <p:cNvSpPr/>
          <p:nvPr/>
        </p:nvSpPr>
        <p:spPr>
          <a:xfrm rot="19714336">
            <a:off x="3869300" y="215876"/>
            <a:ext cx="365361" cy="405156"/>
          </a:xfrm>
          <a:prstGeom prst="roundRect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00">
        <p:fade/>
      </p:transition>
    </mc:Choice>
    <mc:Fallback xmlns="">
      <p:transition spd="med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BDD7751-22F7-FF7F-37EA-CB831D687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7" name="Prostokąt: zaokrąglone rogi po przekątnej 3">
            <a:extLst>
              <a:ext uri="{FF2B5EF4-FFF2-40B4-BE49-F238E27FC236}">
                <a16:creationId xmlns:a16="http://schemas.microsoft.com/office/drawing/2014/main" id="{053D7F10-4D4D-71D3-92C8-0B1831722E7C}"/>
              </a:ext>
            </a:extLst>
          </p:cNvPr>
          <p:cNvSpPr/>
          <p:nvPr/>
        </p:nvSpPr>
        <p:spPr>
          <a:xfrm rot="16200000" flipH="1" flipV="1">
            <a:off x="254801" y="-189082"/>
            <a:ext cx="4701590" cy="5211192"/>
          </a:xfrm>
          <a:prstGeom prst="round2SameRect">
            <a:avLst/>
          </a:prstGeom>
          <a:solidFill>
            <a:srgbClr val="FBF9FD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D134F7-0FB2-F7D4-17C6-6F15AC110A75}"/>
              </a:ext>
            </a:extLst>
          </p:cNvPr>
          <p:cNvSpPr txBox="1"/>
          <p:nvPr/>
        </p:nvSpPr>
        <p:spPr>
          <a:xfrm>
            <a:off x="215481" y="270173"/>
            <a:ext cx="46849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FUNKCJE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organizacji pozarządowych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obszarze 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PRAW CZŁOWIEKA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REGULACYJNA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wsparcie, doradztwo,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uczestnictwo w stanowieniu norm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prawnych (ustaw, traktatów, konwencji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międzynarodowych) oraz zwyczajowych,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moralnie poprawnych wzorców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postępowania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KONTROLNA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– tworzenie mechanizmów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nadzoru, obserwacji, weryfikacji,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gromadzenie danych w zakresie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przestrzegania przez państwa i podmioty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publiczne praw i wolności człowieka </a:t>
            </a:r>
          </a:p>
        </p:txBody>
      </p:sp>
    </p:spTree>
    <p:extLst>
      <p:ext uri="{BB962C8B-B14F-4D97-AF65-F5344CB8AC3E}">
        <p14:creationId xmlns:p14="http://schemas.microsoft.com/office/powerpoint/2010/main" val="75267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A639DC1-8288-A8F5-27D9-B2CB9C7F9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1" name="Prostokąt 11">
            <a:extLst>
              <a:ext uri="{FF2B5EF4-FFF2-40B4-BE49-F238E27FC236}">
                <a16:creationId xmlns:a16="http://schemas.microsoft.com/office/drawing/2014/main" id="{BF0539B4-0962-C9F6-A7CA-50D6FBF4ABB3}"/>
              </a:ext>
            </a:extLst>
          </p:cNvPr>
          <p:cNvSpPr/>
          <p:nvPr/>
        </p:nvSpPr>
        <p:spPr>
          <a:xfrm>
            <a:off x="7315200" y="0"/>
            <a:ext cx="4876800" cy="2805344"/>
          </a:xfrm>
          <a:custGeom>
            <a:avLst/>
            <a:gdLst>
              <a:gd name="connsiteX0" fmla="*/ 0 w 7482840"/>
              <a:gd name="connsiteY0" fmla="*/ 0 h 4808529"/>
              <a:gd name="connsiteX1" fmla="*/ 7482840 w 7482840"/>
              <a:gd name="connsiteY1" fmla="*/ 0 h 4808529"/>
              <a:gd name="connsiteX2" fmla="*/ 7482840 w 7482840"/>
              <a:gd name="connsiteY2" fmla="*/ 4808529 h 4808529"/>
              <a:gd name="connsiteX3" fmla="*/ 0 w 7482840"/>
              <a:gd name="connsiteY3" fmla="*/ 4808529 h 4808529"/>
              <a:gd name="connsiteX4" fmla="*/ 0 w 7482840"/>
              <a:gd name="connsiteY4" fmla="*/ 0 h 4808529"/>
              <a:gd name="connsiteX0" fmla="*/ 0 w 7482840"/>
              <a:gd name="connsiteY0" fmla="*/ 0 h 4808529"/>
              <a:gd name="connsiteX1" fmla="*/ 7482840 w 7482840"/>
              <a:gd name="connsiteY1" fmla="*/ 0 h 4808529"/>
              <a:gd name="connsiteX2" fmla="*/ 7005846 w 7482840"/>
              <a:gd name="connsiteY2" fmla="*/ 1851815 h 4808529"/>
              <a:gd name="connsiteX3" fmla="*/ 7482840 w 7482840"/>
              <a:gd name="connsiteY3" fmla="*/ 4808529 h 4808529"/>
              <a:gd name="connsiteX4" fmla="*/ 0 w 7482840"/>
              <a:gd name="connsiteY4" fmla="*/ 4808529 h 4808529"/>
              <a:gd name="connsiteX5" fmla="*/ 0 w 7482840"/>
              <a:gd name="connsiteY5" fmla="*/ 0 h 4808529"/>
              <a:gd name="connsiteX0" fmla="*/ 0 w 7482840"/>
              <a:gd name="connsiteY0" fmla="*/ 0 h 4808529"/>
              <a:gd name="connsiteX1" fmla="*/ 7482840 w 7482840"/>
              <a:gd name="connsiteY1" fmla="*/ 0 h 4808529"/>
              <a:gd name="connsiteX2" fmla="*/ 7005846 w 7482840"/>
              <a:gd name="connsiteY2" fmla="*/ 1851815 h 4808529"/>
              <a:gd name="connsiteX3" fmla="*/ 7482840 w 7482840"/>
              <a:gd name="connsiteY3" fmla="*/ 4808529 h 4808529"/>
              <a:gd name="connsiteX4" fmla="*/ 0 w 7482840"/>
              <a:gd name="connsiteY4" fmla="*/ 4808529 h 4808529"/>
              <a:gd name="connsiteX5" fmla="*/ 0 w 7482840"/>
              <a:gd name="connsiteY5" fmla="*/ 0 h 4808529"/>
              <a:gd name="connsiteX0" fmla="*/ 0 w 7482840"/>
              <a:gd name="connsiteY0" fmla="*/ 0 h 4808529"/>
              <a:gd name="connsiteX1" fmla="*/ 7482840 w 7482840"/>
              <a:gd name="connsiteY1" fmla="*/ 0 h 4808529"/>
              <a:gd name="connsiteX2" fmla="*/ 7005846 w 7482840"/>
              <a:gd name="connsiteY2" fmla="*/ 1851815 h 4808529"/>
              <a:gd name="connsiteX3" fmla="*/ 7482840 w 7482840"/>
              <a:gd name="connsiteY3" fmla="*/ 4808529 h 4808529"/>
              <a:gd name="connsiteX4" fmla="*/ 0 w 7482840"/>
              <a:gd name="connsiteY4" fmla="*/ 4808529 h 4808529"/>
              <a:gd name="connsiteX5" fmla="*/ 0 w 7482840"/>
              <a:gd name="connsiteY5" fmla="*/ 0 h 4808529"/>
              <a:gd name="connsiteX0" fmla="*/ 0 w 7482840"/>
              <a:gd name="connsiteY0" fmla="*/ 0 h 4808529"/>
              <a:gd name="connsiteX1" fmla="*/ 7482840 w 7482840"/>
              <a:gd name="connsiteY1" fmla="*/ 0 h 4808529"/>
              <a:gd name="connsiteX2" fmla="*/ 7005846 w 7482840"/>
              <a:gd name="connsiteY2" fmla="*/ 1851815 h 4808529"/>
              <a:gd name="connsiteX3" fmla="*/ 7482840 w 7482840"/>
              <a:gd name="connsiteY3" fmla="*/ 4808529 h 4808529"/>
              <a:gd name="connsiteX4" fmla="*/ 0 w 7482840"/>
              <a:gd name="connsiteY4" fmla="*/ 4808529 h 4808529"/>
              <a:gd name="connsiteX5" fmla="*/ 0 w 7482840"/>
              <a:gd name="connsiteY5" fmla="*/ 0 h 4808529"/>
              <a:gd name="connsiteX0" fmla="*/ 0 w 8418195"/>
              <a:gd name="connsiteY0" fmla="*/ 0 h 4808529"/>
              <a:gd name="connsiteX1" fmla="*/ 7482840 w 8418195"/>
              <a:gd name="connsiteY1" fmla="*/ 0 h 4808529"/>
              <a:gd name="connsiteX2" fmla="*/ 7482840 w 8418195"/>
              <a:gd name="connsiteY2" fmla="*/ 4808529 h 4808529"/>
              <a:gd name="connsiteX3" fmla="*/ 0 w 8418195"/>
              <a:gd name="connsiteY3" fmla="*/ 4808529 h 4808529"/>
              <a:gd name="connsiteX4" fmla="*/ 0 w 8418195"/>
              <a:gd name="connsiteY4" fmla="*/ 0 h 4808529"/>
              <a:gd name="connsiteX0" fmla="*/ 0 w 8037459"/>
              <a:gd name="connsiteY0" fmla="*/ 0 h 4808529"/>
              <a:gd name="connsiteX1" fmla="*/ 7482840 w 8037459"/>
              <a:gd name="connsiteY1" fmla="*/ 0 h 4808529"/>
              <a:gd name="connsiteX2" fmla="*/ 7482840 w 8037459"/>
              <a:gd name="connsiteY2" fmla="*/ 4808529 h 4808529"/>
              <a:gd name="connsiteX3" fmla="*/ 0 w 8037459"/>
              <a:gd name="connsiteY3" fmla="*/ 4808529 h 4808529"/>
              <a:gd name="connsiteX4" fmla="*/ 0 w 8037459"/>
              <a:gd name="connsiteY4" fmla="*/ 0 h 4808529"/>
              <a:gd name="connsiteX0" fmla="*/ 0 w 7483970"/>
              <a:gd name="connsiteY0" fmla="*/ 0 h 4808529"/>
              <a:gd name="connsiteX1" fmla="*/ 7482840 w 7483970"/>
              <a:gd name="connsiteY1" fmla="*/ 0 h 4808529"/>
              <a:gd name="connsiteX2" fmla="*/ 7482840 w 7483970"/>
              <a:gd name="connsiteY2" fmla="*/ 4808529 h 4808529"/>
              <a:gd name="connsiteX3" fmla="*/ 0 w 7483970"/>
              <a:gd name="connsiteY3" fmla="*/ 4808529 h 4808529"/>
              <a:gd name="connsiteX4" fmla="*/ 0 w 7483970"/>
              <a:gd name="connsiteY4" fmla="*/ 0 h 48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3970" h="4808529">
                <a:moveTo>
                  <a:pt x="0" y="0"/>
                </a:moveTo>
                <a:lnTo>
                  <a:pt x="7482840" y="0"/>
                </a:lnTo>
                <a:cubicBezTo>
                  <a:pt x="7484347" y="4808603"/>
                  <a:pt x="7484348" y="-7916"/>
                  <a:pt x="7482840" y="4808529"/>
                </a:cubicBezTo>
                <a:lnTo>
                  <a:pt x="0" y="48085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D134F7-0FB2-F7D4-17C6-6F15AC110A75}"/>
              </a:ext>
            </a:extLst>
          </p:cNvPr>
          <p:cNvSpPr txBox="1"/>
          <p:nvPr/>
        </p:nvSpPr>
        <p:spPr>
          <a:xfrm>
            <a:off x="7537143" y="119827"/>
            <a:ext cx="46548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INFORMACYJNA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sygnalizowanie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komunikowanie organom krajowym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międzynarodowym oraz opinii publicznej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naruszeniach praw człowieka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PROMOCYJNO-EDUKACYJNA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propagowanie i upowszechnianie idei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ochrony praw i wolności człowieka,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podnoszenie świadomości w tym zakresie</a:t>
            </a:r>
          </a:p>
        </p:txBody>
      </p:sp>
    </p:spTree>
    <p:extLst>
      <p:ext uri="{BB962C8B-B14F-4D97-AF65-F5344CB8AC3E}">
        <p14:creationId xmlns:p14="http://schemas.microsoft.com/office/powerpoint/2010/main" val="23694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000">
        <p:fade/>
      </p:transition>
    </mc:Choice>
    <mc:Fallback>
      <p:transition spd="med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46B53FA-127E-C9A2-6990-402CBD514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0" y="-1"/>
            <a:ext cx="12199669" cy="8133113"/>
          </a:xfrm>
          <a:prstGeom prst="rect">
            <a:avLst/>
          </a:prstGeom>
        </p:spPr>
      </p:pic>
      <p:sp>
        <p:nvSpPr>
          <p:cNvPr id="5" name="Prostokąt 11">
            <a:extLst>
              <a:ext uri="{FF2B5EF4-FFF2-40B4-BE49-F238E27FC236}">
                <a16:creationId xmlns:a16="http://schemas.microsoft.com/office/drawing/2014/main" id="{C3935F25-48CF-16A1-655A-0B5342C5BED2}"/>
              </a:ext>
            </a:extLst>
          </p:cNvPr>
          <p:cNvSpPr/>
          <p:nvPr/>
        </p:nvSpPr>
        <p:spPr>
          <a:xfrm rot="10800000">
            <a:off x="-1" y="-1"/>
            <a:ext cx="12191999" cy="2962323"/>
          </a:xfrm>
          <a:prstGeom prst="round2DiagRect">
            <a:avLst/>
          </a:prstGeom>
          <a:solidFill>
            <a:srgbClr val="FFFFFF">
              <a:alpha val="80000"/>
            </a:srgbClr>
          </a:solidFill>
          <a:ln w="57150">
            <a:solidFill>
              <a:srgbClr val="253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D134F7-0FB2-F7D4-17C6-6F15AC110A75}"/>
              </a:ext>
            </a:extLst>
          </p:cNvPr>
          <p:cNvSpPr txBox="1"/>
          <p:nvPr/>
        </p:nvSpPr>
        <p:spPr>
          <a:xfrm>
            <a:off x="255182" y="270107"/>
            <a:ext cx="118184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DZIAŁANIA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podejmowane przez organizacje pozarządowe w sferze praw człowieka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zbieranie 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DANYCH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 tym danych statystycznych dotyczących przykładowo liczby ofiar wojen, wykonywanych wyroków kary śmierci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tworzenie 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ANALIZ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przestrzegania praw człowieka w państwach i regionach świata, publikowanie raportów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wywieranie wpływu na system 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EDUKACJI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poszczególnych państwach, rozpowszechnianie broszur, zeszytów, ulotek z tematyką praw człowieka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występowanie jako grupy 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NACISKU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kręgach politycznych </a:t>
            </a:r>
          </a:p>
        </p:txBody>
      </p:sp>
      <p:sp>
        <p:nvSpPr>
          <p:cNvPr id="7" name="Prostokąt 11">
            <a:extLst>
              <a:ext uri="{FF2B5EF4-FFF2-40B4-BE49-F238E27FC236}">
                <a16:creationId xmlns:a16="http://schemas.microsoft.com/office/drawing/2014/main" id="{712184FF-5F3E-E13E-B723-66724AB7EAB1}"/>
              </a:ext>
            </a:extLst>
          </p:cNvPr>
          <p:cNvSpPr/>
          <p:nvPr/>
        </p:nvSpPr>
        <p:spPr>
          <a:xfrm>
            <a:off x="11199448" y="2336691"/>
            <a:ext cx="737370" cy="567748"/>
          </a:xfrm>
          <a:prstGeom prst="round2DiagRect">
            <a:avLst>
              <a:gd name="adj1" fmla="val 16667"/>
              <a:gd name="adj2" fmla="val 0"/>
            </a:avLst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20882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000">
        <p:fade/>
      </p:transition>
    </mc:Choice>
    <mc:Fallback>
      <p:transition spd="med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306A24F-74CB-29D8-3D0E-8549CBE7A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7" name="Prostokąt: zaokrąglone rogi po przekątnej 3">
            <a:extLst>
              <a:ext uri="{FF2B5EF4-FFF2-40B4-BE49-F238E27FC236}">
                <a16:creationId xmlns:a16="http://schemas.microsoft.com/office/drawing/2014/main" id="{053D7F10-4D4D-71D3-92C8-0B1831722E7C}"/>
              </a:ext>
            </a:extLst>
          </p:cNvPr>
          <p:cNvSpPr/>
          <p:nvPr/>
        </p:nvSpPr>
        <p:spPr>
          <a:xfrm rot="5400000" flipH="1" flipV="1">
            <a:off x="4937121" y="-4937126"/>
            <a:ext cx="2317751" cy="12192000"/>
          </a:xfrm>
          <a:prstGeom prst="round2SameRect">
            <a:avLst/>
          </a:prstGeom>
          <a:solidFill>
            <a:srgbClr val="FBF9FD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D134F7-0FB2-F7D4-17C6-6F15AC110A75}"/>
              </a:ext>
            </a:extLst>
          </p:cNvPr>
          <p:cNvSpPr txBox="1"/>
          <p:nvPr/>
        </p:nvSpPr>
        <p:spPr>
          <a:xfrm>
            <a:off x="242059" y="93682"/>
            <a:ext cx="118404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DZIAŁANIA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podejmowane przez organizacje pozarządowe w sferze praw człowieka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udzielanie 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POMOCY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ofiarom naruszeń praw człowieka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składanie 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APELI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petycji, listów otwartych, skarg, przedstawianie 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MANIFESTÓW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instytucji międzynarodowych stojących na straży praw człowieka 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organizowanie publicznych 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DEBAT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kampanii, paneli 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DYSKUSYJNYCH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prawach człowieka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prowadzenie dochodzeń, wysyłanie przedstawicieli na rozprawy sądowe, obrady organów władzy publicznej</a:t>
            </a:r>
          </a:p>
        </p:txBody>
      </p:sp>
    </p:spTree>
    <p:extLst>
      <p:ext uri="{BB962C8B-B14F-4D97-AF65-F5344CB8AC3E}">
        <p14:creationId xmlns:p14="http://schemas.microsoft.com/office/powerpoint/2010/main" val="113761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000">
        <p:fade/>
      </p:transition>
    </mc:Choice>
    <mc:Fallback>
      <p:transition spd="med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5BC45C4-4168-D191-2AAB-77C1ECE48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32" y="-1"/>
            <a:ext cx="12260432" cy="8173621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DB23D875-B135-CC7C-A81D-1688E22ED9FF}"/>
              </a:ext>
            </a:extLst>
          </p:cNvPr>
          <p:cNvSpPr/>
          <p:nvPr/>
        </p:nvSpPr>
        <p:spPr>
          <a:xfrm>
            <a:off x="-68432" y="551577"/>
            <a:ext cx="5745480" cy="1438183"/>
          </a:xfrm>
          <a:prstGeom prst="roundRect">
            <a:avLst/>
          </a:prstGeom>
          <a:solidFill>
            <a:srgbClr val="1B2911">
              <a:alpha val="20000"/>
            </a:srgbClr>
          </a:solidFill>
          <a:ln w="57150">
            <a:solidFill>
              <a:srgbClr val="253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D134F7-0FB2-F7D4-17C6-6F15AC110A75}"/>
              </a:ext>
            </a:extLst>
          </p:cNvPr>
          <p:cNvSpPr txBox="1"/>
          <p:nvPr/>
        </p:nvSpPr>
        <p:spPr>
          <a:xfrm>
            <a:off x="122396" y="809004"/>
            <a:ext cx="5500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Międzynarodowy Ruch Czerwonego Krzyża i </a:t>
            </a:r>
          </a:p>
          <a:p>
            <a:r>
              <a:rPr lang="pl-P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Czerwonego Półksiężyca (</a:t>
            </a:r>
            <a:r>
              <a:rPr lang="pl-PL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Red </a:t>
            </a:r>
          </a:p>
          <a:p>
            <a:r>
              <a:rPr lang="pl-PL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 and Red </a:t>
            </a:r>
            <a:r>
              <a:rPr lang="pl-PL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Crescent</a:t>
            </a:r>
            <a:r>
              <a:rPr lang="pl-PL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Movement</a:t>
            </a:r>
            <a:r>
              <a:rPr lang="pl-P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48F4DB5-E7CF-6222-C901-1CE6133A4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11" y="2247187"/>
            <a:ext cx="2857056" cy="1904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07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18513BC-8ACC-0D47-17B3-9F2722A4D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41695"/>
          </a:xfrm>
          <a:prstGeom prst="rect">
            <a:avLst/>
          </a:prstGeom>
        </p:spPr>
      </p:pic>
      <p:sp>
        <p:nvSpPr>
          <p:cNvPr id="9" name="Prostokąt: zaokrąglone rogi po przekątnej 3">
            <a:extLst>
              <a:ext uri="{FF2B5EF4-FFF2-40B4-BE49-F238E27FC236}">
                <a16:creationId xmlns:a16="http://schemas.microsoft.com/office/drawing/2014/main" id="{C652826A-EE31-29FE-4A16-0FF87F053D35}"/>
              </a:ext>
            </a:extLst>
          </p:cNvPr>
          <p:cNvSpPr/>
          <p:nvPr/>
        </p:nvSpPr>
        <p:spPr>
          <a:xfrm rot="16200000" flipH="1" flipV="1">
            <a:off x="1260631" y="-1260630"/>
            <a:ext cx="932156" cy="3453416"/>
          </a:xfrm>
          <a:prstGeom prst="round2SameRect">
            <a:avLst/>
          </a:prstGeom>
          <a:solidFill>
            <a:srgbClr val="253917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D134F7-0FB2-F7D4-17C6-6F15AC110A75}"/>
              </a:ext>
            </a:extLst>
          </p:cNvPr>
          <p:cNvSpPr txBox="1"/>
          <p:nvPr/>
        </p:nvSpPr>
        <p:spPr>
          <a:xfrm>
            <a:off x="311973" y="325799"/>
            <a:ext cx="263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Amnesty</a:t>
            </a:r>
            <a:r>
              <a:rPr lang="pl-PL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International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E415020-CE1E-5D46-D2AA-F533727FE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957"/>
            <a:ext cx="3511600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2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6FAC133-47D8-C09F-E0A0-167F2BF4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27569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DB23D875-B135-CC7C-A81D-1688E22ED9FF}"/>
              </a:ext>
            </a:extLst>
          </p:cNvPr>
          <p:cNvSpPr/>
          <p:nvPr/>
        </p:nvSpPr>
        <p:spPr>
          <a:xfrm>
            <a:off x="296202" y="2393745"/>
            <a:ext cx="4421965" cy="1082278"/>
          </a:xfrm>
          <a:prstGeom prst="roundRect">
            <a:avLst/>
          </a:prstGeom>
          <a:solidFill>
            <a:srgbClr val="253917">
              <a:alpha val="69804"/>
            </a:srgbClr>
          </a:solidFill>
          <a:ln w="57150">
            <a:solidFill>
              <a:srgbClr val="253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D134F7-0FB2-F7D4-17C6-6F15AC110A75}"/>
              </a:ext>
            </a:extLst>
          </p:cNvPr>
          <p:cNvSpPr txBox="1"/>
          <p:nvPr/>
        </p:nvSpPr>
        <p:spPr>
          <a:xfrm>
            <a:off x="344717" y="2750218"/>
            <a:ext cx="432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Helsińska Fundacja Praw Człowieka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226BBC3-6ADB-F0C8-2EA1-D933C87BF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42" y="3712786"/>
            <a:ext cx="3188484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9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378</Words>
  <Application>Microsoft Office PowerPoint</Application>
  <PresentationFormat>Panoramiczny</PresentationFormat>
  <Paragraphs>64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Open Sans bold</vt:lpstr>
      <vt:lpstr>Open Sans ExtraBold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</dc:creator>
  <cp:lastModifiedBy>Klaudia Niemiec-Wolak</cp:lastModifiedBy>
  <cp:revision>582</cp:revision>
  <dcterms:created xsi:type="dcterms:W3CDTF">2022-08-18T19:34:24Z</dcterms:created>
  <dcterms:modified xsi:type="dcterms:W3CDTF">2022-09-04T21:36:05Z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1088745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